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Lst>
  <p:sldSz cy="32918400" cx="43891200"/>
  <p:notesSz cx="6858000" cy="9313850"/>
  <p:embeddedFontLst>
    <p:embeddedFont>
      <p:font typeface="Bell MT"/>
      <p:regular r:id="rId6"/>
      <p:bold r:id="rId7"/>
      <p:italic r:id="rId8"/>
      <p:boldItalic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BellMT-boldItalic.fntdata"/><Relationship Id="rId5" Type="http://schemas.openxmlformats.org/officeDocument/2006/relationships/slide" Target="slides/slide1.xml"/><Relationship Id="rId6" Type="http://schemas.openxmlformats.org/officeDocument/2006/relationships/font" Target="fonts/BellMT-regular.fntdata"/><Relationship Id="rId7" Type="http://schemas.openxmlformats.org/officeDocument/2006/relationships/font" Target="fonts/BellMT-bold.fntdata"/><Relationship Id="rId8" Type="http://schemas.openxmlformats.org/officeDocument/2006/relationships/font" Target="fonts/BellMT-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6513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6513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00667" y="698500"/>
            <a:ext cx="4656600" cy="3492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24363"/>
            <a:ext cx="5486400" cy="4191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9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7139"/>
            <a:ext cx="2971800" cy="46513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74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847139"/>
            <a:ext cx="2971800" cy="46513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rontiersin.org/articles/10.3389/fcell.2020.00477/full"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230df0650eb_0_0:notes"/>
          <p:cNvSpPr/>
          <p:nvPr>
            <p:ph idx="2" type="sldImg"/>
          </p:nvPr>
        </p:nvSpPr>
        <p:spPr>
          <a:xfrm>
            <a:off x="1100650" y="698500"/>
            <a:ext cx="4656900" cy="3492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g230df0650eb_0_0:notes"/>
          <p:cNvSpPr txBox="1"/>
          <p:nvPr>
            <p:ph idx="1" type="body"/>
          </p:nvPr>
        </p:nvSpPr>
        <p:spPr>
          <a:xfrm>
            <a:off x="685800" y="4424363"/>
            <a:ext cx="5486400" cy="419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Kim et al 2020 </a:t>
            </a:r>
            <a:r>
              <a:rPr lang="en-US" u="sng">
                <a:solidFill>
                  <a:schemeClr val="hlink"/>
                </a:solidFill>
                <a:hlinkClick r:id="rId2"/>
              </a:rPr>
              <a:t>https://www.frontiersin.org/articles/10.3389/fcell.2020.00477/full</a:t>
            </a:r>
            <a:endParaRPr/>
          </a:p>
          <a:p>
            <a:pPr indent="0" lvl="0" marL="0" rtl="0" algn="l">
              <a:lnSpc>
                <a:spcPct val="100000"/>
              </a:lnSpc>
              <a:spcBef>
                <a:spcPts val="0"/>
              </a:spcBef>
              <a:spcAft>
                <a:spcPts val="0"/>
              </a:spcAft>
              <a:buSzPts val="1400"/>
              <a:buNone/>
            </a:pPr>
            <a:r>
              <a:t/>
            </a:r>
            <a:endParaRPr/>
          </a:p>
        </p:txBody>
      </p:sp>
      <p:sp>
        <p:nvSpPr>
          <p:cNvPr id="87" name="Google Shape;87;g230df0650eb_0_0:notes"/>
          <p:cNvSpPr txBox="1"/>
          <p:nvPr>
            <p:ph idx="12" type="sldNum"/>
          </p:nvPr>
        </p:nvSpPr>
        <p:spPr>
          <a:xfrm>
            <a:off x="3884613" y="8847139"/>
            <a:ext cx="2971800" cy="4650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2194560" y="1318262"/>
            <a:ext cx="39502200" cy="5486400"/>
          </a:xfrm>
          <a:prstGeom prst="rect">
            <a:avLst/>
          </a:prstGeom>
          <a:noFill/>
          <a:ln>
            <a:noFill/>
          </a:ln>
        </p:spPr>
        <p:txBody>
          <a:bodyPr anchorCtr="0" anchor="ctr" bIns="188075" lIns="376175" spcFirstLastPara="1" rIns="376175" wrap="square" tIns="188075">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body"/>
          </p:nvPr>
        </p:nvSpPr>
        <p:spPr>
          <a:xfrm>
            <a:off x="2194560" y="7680964"/>
            <a:ext cx="39502200" cy="21724500"/>
          </a:xfrm>
          <a:prstGeom prst="rect">
            <a:avLst/>
          </a:prstGeom>
          <a:noFill/>
          <a:ln>
            <a:noFill/>
          </a:ln>
        </p:spPr>
        <p:txBody>
          <a:bodyPr anchorCtr="0" anchor="t" bIns="188075" lIns="376175" spcFirstLastPara="1" rIns="376175" wrap="square" tIns="188075">
            <a:norm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100000"/>
              </a:lnSpc>
              <a:spcBef>
                <a:spcPts val="360"/>
              </a:spcBef>
              <a:spcAft>
                <a:spcPts val="0"/>
              </a:spcAft>
              <a:buClr>
                <a:schemeClr val="lt1"/>
              </a:buClr>
              <a:buSzPts val="1800"/>
              <a:buChar char="•"/>
              <a:defRPr/>
            </a:lvl6pPr>
            <a:lvl7pPr indent="-342900" lvl="6" marL="3200400" algn="l">
              <a:lnSpc>
                <a:spcPct val="100000"/>
              </a:lnSpc>
              <a:spcBef>
                <a:spcPts val="360"/>
              </a:spcBef>
              <a:spcAft>
                <a:spcPts val="0"/>
              </a:spcAft>
              <a:buClr>
                <a:schemeClr val="lt1"/>
              </a:buClr>
              <a:buSzPts val="1800"/>
              <a:buChar char="•"/>
              <a:defRPr/>
            </a:lvl7pPr>
            <a:lvl8pPr indent="-342900" lvl="7" marL="3657600" algn="l">
              <a:lnSpc>
                <a:spcPct val="100000"/>
              </a:lnSpc>
              <a:spcBef>
                <a:spcPts val="360"/>
              </a:spcBef>
              <a:spcAft>
                <a:spcPts val="0"/>
              </a:spcAft>
              <a:buClr>
                <a:schemeClr val="lt1"/>
              </a:buClr>
              <a:buSzPts val="1800"/>
              <a:buChar char="•"/>
              <a:defRPr/>
            </a:lvl8pPr>
            <a:lvl9pPr indent="-342900" lvl="8" marL="4114800" algn="l">
              <a:lnSpc>
                <a:spcPct val="100000"/>
              </a:lnSpc>
              <a:spcBef>
                <a:spcPts val="360"/>
              </a:spcBef>
              <a:spcAft>
                <a:spcPts val="0"/>
              </a:spcAft>
              <a:buClr>
                <a:schemeClr val="lt1"/>
              </a:buClr>
              <a:buSzPts val="1800"/>
              <a:buChar char="•"/>
              <a:defRPr/>
            </a:lvl9pPr>
          </a:lstStyle>
          <a:p/>
        </p:txBody>
      </p:sp>
      <p:sp>
        <p:nvSpPr>
          <p:cNvPr id="18" name="Google Shape;18;p2"/>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3291840" y="10226042"/>
            <a:ext cx="37307400" cy="7056000"/>
          </a:xfrm>
          <a:prstGeom prst="rect">
            <a:avLst/>
          </a:prstGeom>
          <a:noFill/>
          <a:ln>
            <a:noFill/>
          </a:ln>
        </p:spPr>
        <p:txBody>
          <a:bodyPr anchorCtr="0" anchor="ctr" bIns="188075" lIns="376175" spcFirstLastPara="1" rIns="376175" wrap="square" tIns="188075">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 type="subTitle"/>
          </p:nvPr>
        </p:nvSpPr>
        <p:spPr>
          <a:xfrm>
            <a:off x="6583680" y="18653760"/>
            <a:ext cx="30723900" cy="8412600"/>
          </a:xfrm>
          <a:prstGeom prst="rect">
            <a:avLst/>
          </a:prstGeom>
          <a:noFill/>
          <a:ln>
            <a:noFill/>
          </a:ln>
        </p:spPr>
        <p:txBody>
          <a:bodyPr anchorCtr="0" anchor="t" bIns="188075" lIns="376175" spcFirstLastPara="1" rIns="376175" wrap="square" tIns="188075">
            <a:normAutofit/>
          </a:bodyPr>
          <a:lstStyle>
            <a:lvl1pPr lvl="0" algn="ctr">
              <a:lnSpc>
                <a:spcPct val="100000"/>
              </a:lnSpc>
              <a:spcBef>
                <a:spcPts val="2640"/>
              </a:spcBef>
              <a:spcAft>
                <a:spcPts val="0"/>
              </a:spcAft>
              <a:buClr>
                <a:schemeClr val="lt1"/>
              </a:buClr>
              <a:buSzPts val="13200"/>
              <a:buNone/>
              <a:defRPr>
                <a:solidFill>
                  <a:schemeClr val="lt1"/>
                </a:solidFill>
              </a:defRPr>
            </a:lvl1pPr>
            <a:lvl2pPr lvl="1" algn="ctr">
              <a:lnSpc>
                <a:spcPct val="100000"/>
              </a:lnSpc>
              <a:spcBef>
                <a:spcPts val="2280"/>
              </a:spcBef>
              <a:spcAft>
                <a:spcPts val="0"/>
              </a:spcAft>
              <a:buClr>
                <a:schemeClr val="lt1"/>
              </a:buClr>
              <a:buSzPts val="11400"/>
              <a:buNone/>
              <a:defRPr>
                <a:solidFill>
                  <a:schemeClr val="lt1"/>
                </a:solidFill>
              </a:defRPr>
            </a:lvl2pPr>
            <a:lvl3pPr lvl="2" algn="ctr">
              <a:lnSpc>
                <a:spcPct val="100000"/>
              </a:lnSpc>
              <a:spcBef>
                <a:spcPts val="1980"/>
              </a:spcBef>
              <a:spcAft>
                <a:spcPts val="0"/>
              </a:spcAft>
              <a:buClr>
                <a:schemeClr val="lt1"/>
              </a:buClr>
              <a:buSzPts val="9900"/>
              <a:buNone/>
              <a:defRPr>
                <a:solidFill>
                  <a:schemeClr val="lt1"/>
                </a:solidFill>
              </a:defRPr>
            </a:lvl3pPr>
            <a:lvl4pPr lvl="3" algn="ctr">
              <a:lnSpc>
                <a:spcPct val="100000"/>
              </a:lnSpc>
              <a:spcBef>
                <a:spcPts val="1640"/>
              </a:spcBef>
              <a:spcAft>
                <a:spcPts val="0"/>
              </a:spcAft>
              <a:buClr>
                <a:schemeClr val="lt1"/>
              </a:buClr>
              <a:buSzPts val="8200"/>
              <a:buNone/>
              <a:defRPr>
                <a:solidFill>
                  <a:schemeClr val="lt1"/>
                </a:solidFill>
              </a:defRPr>
            </a:lvl4pPr>
            <a:lvl5pPr lvl="4" algn="ctr">
              <a:lnSpc>
                <a:spcPct val="100000"/>
              </a:lnSpc>
              <a:spcBef>
                <a:spcPts val="1640"/>
              </a:spcBef>
              <a:spcAft>
                <a:spcPts val="0"/>
              </a:spcAft>
              <a:buClr>
                <a:schemeClr val="lt1"/>
              </a:buClr>
              <a:buSzPts val="8200"/>
              <a:buNone/>
              <a:defRPr>
                <a:solidFill>
                  <a:schemeClr val="lt1"/>
                </a:solidFill>
              </a:defRPr>
            </a:lvl5pPr>
            <a:lvl6pPr lvl="5" algn="ctr">
              <a:lnSpc>
                <a:spcPct val="100000"/>
              </a:lnSpc>
              <a:spcBef>
                <a:spcPts val="1640"/>
              </a:spcBef>
              <a:spcAft>
                <a:spcPts val="0"/>
              </a:spcAft>
              <a:buClr>
                <a:schemeClr val="lt1"/>
              </a:buClr>
              <a:buSzPts val="8200"/>
              <a:buNone/>
              <a:defRPr>
                <a:solidFill>
                  <a:schemeClr val="lt1"/>
                </a:solidFill>
              </a:defRPr>
            </a:lvl6pPr>
            <a:lvl7pPr lvl="6" algn="ctr">
              <a:lnSpc>
                <a:spcPct val="100000"/>
              </a:lnSpc>
              <a:spcBef>
                <a:spcPts val="1640"/>
              </a:spcBef>
              <a:spcAft>
                <a:spcPts val="0"/>
              </a:spcAft>
              <a:buClr>
                <a:schemeClr val="lt1"/>
              </a:buClr>
              <a:buSzPts val="8200"/>
              <a:buNone/>
              <a:defRPr>
                <a:solidFill>
                  <a:schemeClr val="lt1"/>
                </a:solidFill>
              </a:defRPr>
            </a:lvl7pPr>
            <a:lvl8pPr lvl="7" algn="ctr">
              <a:lnSpc>
                <a:spcPct val="100000"/>
              </a:lnSpc>
              <a:spcBef>
                <a:spcPts val="1640"/>
              </a:spcBef>
              <a:spcAft>
                <a:spcPts val="0"/>
              </a:spcAft>
              <a:buClr>
                <a:schemeClr val="lt1"/>
              </a:buClr>
              <a:buSzPts val="8200"/>
              <a:buNone/>
              <a:defRPr>
                <a:solidFill>
                  <a:schemeClr val="lt1"/>
                </a:solidFill>
              </a:defRPr>
            </a:lvl8pPr>
            <a:lvl9pPr lvl="8" algn="ctr">
              <a:lnSpc>
                <a:spcPct val="100000"/>
              </a:lnSpc>
              <a:spcBef>
                <a:spcPts val="1640"/>
              </a:spcBef>
              <a:spcAft>
                <a:spcPts val="0"/>
              </a:spcAft>
              <a:buClr>
                <a:schemeClr val="lt1"/>
              </a:buClr>
              <a:buSzPts val="8200"/>
              <a:buNone/>
              <a:defRPr>
                <a:solidFill>
                  <a:schemeClr val="lt1"/>
                </a:solidFill>
              </a:defRPr>
            </a:lvl9pPr>
          </a:lstStyle>
          <a:p/>
        </p:txBody>
      </p:sp>
      <p:sp>
        <p:nvSpPr>
          <p:cNvPr id="24" name="Google Shape;24;p3"/>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3467104" y="21153122"/>
            <a:ext cx="37307400" cy="6537900"/>
          </a:xfrm>
          <a:prstGeom prst="rect">
            <a:avLst/>
          </a:prstGeom>
          <a:noFill/>
          <a:ln>
            <a:noFill/>
          </a:ln>
        </p:spPr>
        <p:txBody>
          <a:bodyPr anchorCtr="0" anchor="t" bIns="188075" lIns="376175" spcFirstLastPara="1" rIns="376175" wrap="square" tIns="188075">
            <a:normAutofit/>
          </a:bodyPr>
          <a:lstStyle>
            <a:lvl1pPr lvl="0" algn="l">
              <a:lnSpc>
                <a:spcPct val="100000"/>
              </a:lnSpc>
              <a:spcBef>
                <a:spcPts val="0"/>
              </a:spcBef>
              <a:spcAft>
                <a:spcPts val="0"/>
              </a:spcAft>
              <a:buClr>
                <a:schemeClr val="lt1"/>
              </a:buClr>
              <a:buSzPts val="16500"/>
              <a:buFont typeface="Calibri"/>
              <a:buNone/>
              <a:defRPr b="1" sz="165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 type="body"/>
          </p:nvPr>
        </p:nvSpPr>
        <p:spPr>
          <a:xfrm>
            <a:off x="3467104" y="13952226"/>
            <a:ext cx="37307400" cy="7200900"/>
          </a:xfrm>
          <a:prstGeom prst="rect">
            <a:avLst/>
          </a:prstGeom>
          <a:noFill/>
          <a:ln>
            <a:noFill/>
          </a:ln>
        </p:spPr>
        <p:txBody>
          <a:bodyPr anchorCtr="0" anchor="b" bIns="188075" lIns="376175" spcFirstLastPara="1" rIns="376175" wrap="square" tIns="188075">
            <a:normAutofit/>
          </a:bodyPr>
          <a:lstStyle>
            <a:lvl1pPr indent="-228600" lvl="0" marL="457200" algn="l">
              <a:lnSpc>
                <a:spcPct val="100000"/>
              </a:lnSpc>
              <a:spcBef>
                <a:spcPts val="1640"/>
              </a:spcBef>
              <a:spcAft>
                <a:spcPts val="0"/>
              </a:spcAft>
              <a:buClr>
                <a:schemeClr val="lt1"/>
              </a:buClr>
              <a:buSzPts val="8200"/>
              <a:buNone/>
              <a:defRPr sz="8200">
                <a:solidFill>
                  <a:schemeClr val="lt1"/>
                </a:solidFill>
              </a:defRPr>
            </a:lvl1pPr>
            <a:lvl2pPr indent="-228600" lvl="1" marL="914400" algn="l">
              <a:lnSpc>
                <a:spcPct val="100000"/>
              </a:lnSpc>
              <a:spcBef>
                <a:spcPts val="1480"/>
              </a:spcBef>
              <a:spcAft>
                <a:spcPts val="0"/>
              </a:spcAft>
              <a:buClr>
                <a:schemeClr val="lt1"/>
              </a:buClr>
              <a:buSzPts val="7400"/>
              <a:buNone/>
              <a:defRPr sz="7400">
                <a:solidFill>
                  <a:schemeClr val="lt1"/>
                </a:solidFill>
              </a:defRPr>
            </a:lvl2pPr>
            <a:lvl3pPr indent="-228600" lvl="2" marL="1371600" algn="l">
              <a:lnSpc>
                <a:spcPct val="100000"/>
              </a:lnSpc>
              <a:spcBef>
                <a:spcPts val="1320"/>
              </a:spcBef>
              <a:spcAft>
                <a:spcPts val="0"/>
              </a:spcAft>
              <a:buClr>
                <a:schemeClr val="lt1"/>
              </a:buClr>
              <a:buSzPts val="6600"/>
              <a:buNone/>
              <a:defRPr sz="6600">
                <a:solidFill>
                  <a:schemeClr val="lt1"/>
                </a:solidFill>
              </a:defRPr>
            </a:lvl3pPr>
            <a:lvl4pPr indent="-228600" lvl="3" marL="1828800" algn="l">
              <a:lnSpc>
                <a:spcPct val="100000"/>
              </a:lnSpc>
              <a:spcBef>
                <a:spcPts val="1160"/>
              </a:spcBef>
              <a:spcAft>
                <a:spcPts val="0"/>
              </a:spcAft>
              <a:buClr>
                <a:schemeClr val="lt1"/>
              </a:buClr>
              <a:buSzPts val="5800"/>
              <a:buNone/>
              <a:defRPr sz="5800">
                <a:solidFill>
                  <a:schemeClr val="lt1"/>
                </a:solidFill>
              </a:defRPr>
            </a:lvl4pPr>
            <a:lvl5pPr indent="-228600" lvl="4" marL="2286000" algn="l">
              <a:lnSpc>
                <a:spcPct val="100000"/>
              </a:lnSpc>
              <a:spcBef>
                <a:spcPts val="1160"/>
              </a:spcBef>
              <a:spcAft>
                <a:spcPts val="0"/>
              </a:spcAft>
              <a:buClr>
                <a:schemeClr val="lt1"/>
              </a:buClr>
              <a:buSzPts val="5800"/>
              <a:buNone/>
              <a:defRPr sz="5800">
                <a:solidFill>
                  <a:schemeClr val="lt1"/>
                </a:solidFill>
              </a:defRPr>
            </a:lvl5pPr>
            <a:lvl6pPr indent="-228600" lvl="5" marL="2743200" algn="l">
              <a:lnSpc>
                <a:spcPct val="100000"/>
              </a:lnSpc>
              <a:spcBef>
                <a:spcPts val="1160"/>
              </a:spcBef>
              <a:spcAft>
                <a:spcPts val="0"/>
              </a:spcAft>
              <a:buClr>
                <a:schemeClr val="lt1"/>
              </a:buClr>
              <a:buSzPts val="5800"/>
              <a:buNone/>
              <a:defRPr sz="5800">
                <a:solidFill>
                  <a:schemeClr val="lt1"/>
                </a:solidFill>
              </a:defRPr>
            </a:lvl6pPr>
            <a:lvl7pPr indent="-228600" lvl="6" marL="3200400" algn="l">
              <a:lnSpc>
                <a:spcPct val="100000"/>
              </a:lnSpc>
              <a:spcBef>
                <a:spcPts val="1160"/>
              </a:spcBef>
              <a:spcAft>
                <a:spcPts val="0"/>
              </a:spcAft>
              <a:buClr>
                <a:schemeClr val="lt1"/>
              </a:buClr>
              <a:buSzPts val="5800"/>
              <a:buNone/>
              <a:defRPr sz="5800">
                <a:solidFill>
                  <a:schemeClr val="lt1"/>
                </a:solidFill>
              </a:defRPr>
            </a:lvl7pPr>
            <a:lvl8pPr indent="-228600" lvl="7" marL="3657600" algn="l">
              <a:lnSpc>
                <a:spcPct val="100000"/>
              </a:lnSpc>
              <a:spcBef>
                <a:spcPts val="1160"/>
              </a:spcBef>
              <a:spcAft>
                <a:spcPts val="0"/>
              </a:spcAft>
              <a:buClr>
                <a:schemeClr val="lt1"/>
              </a:buClr>
              <a:buSzPts val="5800"/>
              <a:buNone/>
              <a:defRPr sz="5800">
                <a:solidFill>
                  <a:schemeClr val="lt1"/>
                </a:solidFill>
              </a:defRPr>
            </a:lvl8pPr>
            <a:lvl9pPr indent="-228600" lvl="8" marL="4114800" algn="l">
              <a:lnSpc>
                <a:spcPct val="100000"/>
              </a:lnSpc>
              <a:spcBef>
                <a:spcPts val="1160"/>
              </a:spcBef>
              <a:spcAft>
                <a:spcPts val="0"/>
              </a:spcAft>
              <a:buClr>
                <a:schemeClr val="lt1"/>
              </a:buClr>
              <a:buSzPts val="5800"/>
              <a:buNone/>
              <a:defRPr sz="5800">
                <a:solidFill>
                  <a:schemeClr val="lt1"/>
                </a:solidFill>
              </a:defRPr>
            </a:lvl9pPr>
          </a:lstStyle>
          <a:p/>
        </p:txBody>
      </p:sp>
      <p:sp>
        <p:nvSpPr>
          <p:cNvPr id="30" name="Google Shape;30;p4"/>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2194560" y="1318262"/>
            <a:ext cx="39502200" cy="5486400"/>
          </a:xfrm>
          <a:prstGeom prst="rect">
            <a:avLst/>
          </a:prstGeom>
          <a:noFill/>
          <a:ln>
            <a:noFill/>
          </a:ln>
        </p:spPr>
        <p:txBody>
          <a:bodyPr anchorCtr="0" anchor="ctr" bIns="188075" lIns="376175" spcFirstLastPara="1" rIns="376175" wrap="square" tIns="188075">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 type="body"/>
          </p:nvPr>
        </p:nvSpPr>
        <p:spPr>
          <a:xfrm>
            <a:off x="2194560" y="7680964"/>
            <a:ext cx="19385400" cy="21724500"/>
          </a:xfrm>
          <a:prstGeom prst="rect">
            <a:avLst/>
          </a:prstGeom>
          <a:noFill/>
          <a:ln>
            <a:noFill/>
          </a:ln>
        </p:spPr>
        <p:txBody>
          <a:bodyPr anchorCtr="0" anchor="t" bIns="188075" lIns="376175" spcFirstLastPara="1" rIns="376175" wrap="square" tIns="188075">
            <a:normAutofit/>
          </a:bodyPr>
          <a:lstStyle>
            <a:lvl1pPr indent="-952500" lvl="0" marL="457200" algn="l">
              <a:lnSpc>
                <a:spcPct val="100000"/>
              </a:lnSpc>
              <a:spcBef>
                <a:spcPts val="2280"/>
              </a:spcBef>
              <a:spcAft>
                <a:spcPts val="0"/>
              </a:spcAft>
              <a:buClr>
                <a:schemeClr val="lt1"/>
              </a:buClr>
              <a:buSzPts val="11400"/>
              <a:buChar char="•"/>
              <a:defRPr sz="11400"/>
            </a:lvl1pPr>
            <a:lvl2pPr indent="-857250" lvl="1" marL="914400" algn="l">
              <a:lnSpc>
                <a:spcPct val="100000"/>
              </a:lnSpc>
              <a:spcBef>
                <a:spcPts val="1980"/>
              </a:spcBef>
              <a:spcAft>
                <a:spcPts val="0"/>
              </a:spcAft>
              <a:buClr>
                <a:schemeClr val="lt1"/>
              </a:buClr>
              <a:buSzPts val="9900"/>
              <a:buChar char="–"/>
              <a:defRPr sz="9900"/>
            </a:lvl2pPr>
            <a:lvl3pPr indent="-749300" lvl="2" marL="1371600" algn="l">
              <a:lnSpc>
                <a:spcPct val="100000"/>
              </a:lnSpc>
              <a:spcBef>
                <a:spcPts val="1640"/>
              </a:spcBef>
              <a:spcAft>
                <a:spcPts val="0"/>
              </a:spcAft>
              <a:buClr>
                <a:schemeClr val="lt1"/>
              </a:buClr>
              <a:buSzPts val="8200"/>
              <a:buChar char="•"/>
              <a:defRPr sz="8200"/>
            </a:lvl3pPr>
            <a:lvl4pPr indent="-698500" lvl="3" marL="1828800" algn="l">
              <a:lnSpc>
                <a:spcPct val="100000"/>
              </a:lnSpc>
              <a:spcBef>
                <a:spcPts val="1480"/>
              </a:spcBef>
              <a:spcAft>
                <a:spcPts val="0"/>
              </a:spcAft>
              <a:buClr>
                <a:schemeClr val="lt1"/>
              </a:buClr>
              <a:buSzPts val="7400"/>
              <a:buChar char="–"/>
              <a:defRPr sz="7400"/>
            </a:lvl4pPr>
            <a:lvl5pPr indent="-698500" lvl="4" marL="2286000" algn="l">
              <a:lnSpc>
                <a:spcPct val="100000"/>
              </a:lnSpc>
              <a:spcBef>
                <a:spcPts val="1480"/>
              </a:spcBef>
              <a:spcAft>
                <a:spcPts val="0"/>
              </a:spcAft>
              <a:buClr>
                <a:schemeClr val="lt1"/>
              </a:buClr>
              <a:buSzPts val="7400"/>
              <a:buChar char="»"/>
              <a:defRPr sz="7400"/>
            </a:lvl5pPr>
            <a:lvl6pPr indent="-698500" lvl="5" marL="2743200" algn="l">
              <a:lnSpc>
                <a:spcPct val="100000"/>
              </a:lnSpc>
              <a:spcBef>
                <a:spcPts val="1480"/>
              </a:spcBef>
              <a:spcAft>
                <a:spcPts val="0"/>
              </a:spcAft>
              <a:buClr>
                <a:schemeClr val="lt1"/>
              </a:buClr>
              <a:buSzPts val="7400"/>
              <a:buChar char="•"/>
              <a:defRPr sz="7400"/>
            </a:lvl6pPr>
            <a:lvl7pPr indent="-698500" lvl="6" marL="3200400" algn="l">
              <a:lnSpc>
                <a:spcPct val="100000"/>
              </a:lnSpc>
              <a:spcBef>
                <a:spcPts val="1480"/>
              </a:spcBef>
              <a:spcAft>
                <a:spcPts val="0"/>
              </a:spcAft>
              <a:buClr>
                <a:schemeClr val="lt1"/>
              </a:buClr>
              <a:buSzPts val="7400"/>
              <a:buChar char="•"/>
              <a:defRPr sz="7400"/>
            </a:lvl7pPr>
            <a:lvl8pPr indent="-698500" lvl="7" marL="3657600" algn="l">
              <a:lnSpc>
                <a:spcPct val="100000"/>
              </a:lnSpc>
              <a:spcBef>
                <a:spcPts val="1480"/>
              </a:spcBef>
              <a:spcAft>
                <a:spcPts val="0"/>
              </a:spcAft>
              <a:buClr>
                <a:schemeClr val="lt1"/>
              </a:buClr>
              <a:buSzPts val="7400"/>
              <a:buChar char="•"/>
              <a:defRPr sz="7400"/>
            </a:lvl8pPr>
            <a:lvl9pPr indent="-698500" lvl="8" marL="4114800" algn="l">
              <a:lnSpc>
                <a:spcPct val="100000"/>
              </a:lnSpc>
              <a:spcBef>
                <a:spcPts val="1480"/>
              </a:spcBef>
              <a:spcAft>
                <a:spcPts val="0"/>
              </a:spcAft>
              <a:buClr>
                <a:schemeClr val="lt1"/>
              </a:buClr>
              <a:buSzPts val="7400"/>
              <a:buChar char="•"/>
              <a:defRPr sz="7400"/>
            </a:lvl9pPr>
          </a:lstStyle>
          <a:p/>
        </p:txBody>
      </p:sp>
      <p:sp>
        <p:nvSpPr>
          <p:cNvPr id="36" name="Google Shape;36;p5"/>
          <p:cNvSpPr txBox="1"/>
          <p:nvPr>
            <p:ph idx="2" type="body"/>
          </p:nvPr>
        </p:nvSpPr>
        <p:spPr>
          <a:xfrm>
            <a:off x="22311360" y="7680964"/>
            <a:ext cx="19385400" cy="21724500"/>
          </a:xfrm>
          <a:prstGeom prst="rect">
            <a:avLst/>
          </a:prstGeom>
          <a:noFill/>
          <a:ln>
            <a:noFill/>
          </a:ln>
        </p:spPr>
        <p:txBody>
          <a:bodyPr anchorCtr="0" anchor="t" bIns="188075" lIns="376175" spcFirstLastPara="1" rIns="376175" wrap="square" tIns="188075">
            <a:normAutofit/>
          </a:bodyPr>
          <a:lstStyle>
            <a:lvl1pPr indent="-952500" lvl="0" marL="457200" algn="l">
              <a:lnSpc>
                <a:spcPct val="100000"/>
              </a:lnSpc>
              <a:spcBef>
                <a:spcPts val="2280"/>
              </a:spcBef>
              <a:spcAft>
                <a:spcPts val="0"/>
              </a:spcAft>
              <a:buClr>
                <a:schemeClr val="lt1"/>
              </a:buClr>
              <a:buSzPts val="11400"/>
              <a:buChar char="•"/>
              <a:defRPr sz="11400"/>
            </a:lvl1pPr>
            <a:lvl2pPr indent="-857250" lvl="1" marL="914400" algn="l">
              <a:lnSpc>
                <a:spcPct val="100000"/>
              </a:lnSpc>
              <a:spcBef>
                <a:spcPts val="1980"/>
              </a:spcBef>
              <a:spcAft>
                <a:spcPts val="0"/>
              </a:spcAft>
              <a:buClr>
                <a:schemeClr val="lt1"/>
              </a:buClr>
              <a:buSzPts val="9900"/>
              <a:buChar char="–"/>
              <a:defRPr sz="9900"/>
            </a:lvl2pPr>
            <a:lvl3pPr indent="-749300" lvl="2" marL="1371600" algn="l">
              <a:lnSpc>
                <a:spcPct val="100000"/>
              </a:lnSpc>
              <a:spcBef>
                <a:spcPts val="1640"/>
              </a:spcBef>
              <a:spcAft>
                <a:spcPts val="0"/>
              </a:spcAft>
              <a:buClr>
                <a:schemeClr val="lt1"/>
              </a:buClr>
              <a:buSzPts val="8200"/>
              <a:buChar char="•"/>
              <a:defRPr sz="8200"/>
            </a:lvl3pPr>
            <a:lvl4pPr indent="-698500" lvl="3" marL="1828800" algn="l">
              <a:lnSpc>
                <a:spcPct val="100000"/>
              </a:lnSpc>
              <a:spcBef>
                <a:spcPts val="1480"/>
              </a:spcBef>
              <a:spcAft>
                <a:spcPts val="0"/>
              </a:spcAft>
              <a:buClr>
                <a:schemeClr val="lt1"/>
              </a:buClr>
              <a:buSzPts val="7400"/>
              <a:buChar char="–"/>
              <a:defRPr sz="7400"/>
            </a:lvl4pPr>
            <a:lvl5pPr indent="-698500" lvl="4" marL="2286000" algn="l">
              <a:lnSpc>
                <a:spcPct val="100000"/>
              </a:lnSpc>
              <a:spcBef>
                <a:spcPts val="1480"/>
              </a:spcBef>
              <a:spcAft>
                <a:spcPts val="0"/>
              </a:spcAft>
              <a:buClr>
                <a:schemeClr val="lt1"/>
              </a:buClr>
              <a:buSzPts val="7400"/>
              <a:buChar char="»"/>
              <a:defRPr sz="7400"/>
            </a:lvl5pPr>
            <a:lvl6pPr indent="-698500" lvl="5" marL="2743200" algn="l">
              <a:lnSpc>
                <a:spcPct val="100000"/>
              </a:lnSpc>
              <a:spcBef>
                <a:spcPts val="1480"/>
              </a:spcBef>
              <a:spcAft>
                <a:spcPts val="0"/>
              </a:spcAft>
              <a:buClr>
                <a:schemeClr val="lt1"/>
              </a:buClr>
              <a:buSzPts val="7400"/>
              <a:buChar char="•"/>
              <a:defRPr sz="7400"/>
            </a:lvl6pPr>
            <a:lvl7pPr indent="-698500" lvl="6" marL="3200400" algn="l">
              <a:lnSpc>
                <a:spcPct val="100000"/>
              </a:lnSpc>
              <a:spcBef>
                <a:spcPts val="1480"/>
              </a:spcBef>
              <a:spcAft>
                <a:spcPts val="0"/>
              </a:spcAft>
              <a:buClr>
                <a:schemeClr val="lt1"/>
              </a:buClr>
              <a:buSzPts val="7400"/>
              <a:buChar char="•"/>
              <a:defRPr sz="7400"/>
            </a:lvl7pPr>
            <a:lvl8pPr indent="-698500" lvl="7" marL="3657600" algn="l">
              <a:lnSpc>
                <a:spcPct val="100000"/>
              </a:lnSpc>
              <a:spcBef>
                <a:spcPts val="1480"/>
              </a:spcBef>
              <a:spcAft>
                <a:spcPts val="0"/>
              </a:spcAft>
              <a:buClr>
                <a:schemeClr val="lt1"/>
              </a:buClr>
              <a:buSzPts val="7400"/>
              <a:buChar char="•"/>
              <a:defRPr sz="7400"/>
            </a:lvl8pPr>
            <a:lvl9pPr indent="-698500" lvl="8" marL="4114800" algn="l">
              <a:lnSpc>
                <a:spcPct val="100000"/>
              </a:lnSpc>
              <a:spcBef>
                <a:spcPts val="1480"/>
              </a:spcBef>
              <a:spcAft>
                <a:spcPts val="0"/>
              </a:spcAft>
              <a:buClr>
                <a:schemeClr val="lt1"/>
              </a:buClr>
              <a:buSzPts val="7400"/>
              <a:buChar char="•"/>
              <a:defRPr sz="7400"/>
            </a:lvl9pPr>
          </a:lstStyle>
          <a:p/>
        </p:txBody>
      </p:sp>
      <p:sp>
        <p:nvSpPr>
          <p:cNvPr id="37" name="Google Shape;37;p5"/>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2194560" y="1318262"/>
            <a:ext cx="39502200" cy="5486400"/>
          </a:xfrm>
          <a:prstGeom prst="rect">
            <a:avLst/>
          </a:prstGeom>
          <a:noFill/>
          <a:ln>
            <a:noFill/>
          </a:ln>
        </p:spPr>
        <p:txBody>
          <a:bodyPr anchorCtr="0" anchor="ctr" bIns="188075" lIns="376175" spcFirstLastPara="1" rIns="376175" wrap="square" tIns="188075">
            <a:normAutofit/>
          </a:bodyPr>
          <a:lstStyle>
            <a:lvl1pPr lvl="0" algn="ctr">
              <a:lnSpc>
                <a:spcPct val="100000"/>
              </a:lnSpc>
              <a:spcBef>
                <a:spcPts val="0"/>
              </a:spcBef>
              <a:spcAft>
                <a:spcPts val="0"/>
              </a:spcAft>
              <a:buClr>
                <a:schemeClr val="lt1"/>
              </a:buClr>
              <a:buSzPts val="181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 type="body"/>
          </p:nvPr>
        </p:nvSpPr>
        <p:spPr>
          <a:xfrm>
            <a:off x="2194561" y="7368543"/>
            <a:ext cx="19392900" cy="3070800"/>
          </a:xfrm>
          <a:prstGeom prst="rect">
            <a:avLst/>
          </a:prstGeom>
          <a:noFill/>
          <a:ln>
            <a:noFill/>
          </a:ln>
        </p:spPr>
        <p:txBody>
          <a:bodyPr anchorCtr="0" anchor="b" bIns="188075" lIns="376175" spcFirstLastPara="1" rIns="376175" wrap="square" tIns="188075">
            <a:normAutofit/>
          </a:bodyPr>
          <a:lstStyle>
            <a:lvl1pPr indent="-228600" lvl="0" marL="457200" algn="l">
              <a:lnSpc>
                <a:spcPct val="100000"/>
              </a:lnSpc>
              <a:spcBef>
                <a:spcPts val="1980"/>
              </a:spcBef>
              <a:spcAft>
                <a:spcPts val="0"/>
              </a:spcAft>
              <a:buClr>
                <a:schemeClr val="lt1"/>
              </a:buClr>
              <a:buSzPts val="9900"/>
              <a:buNone/>
              <a:defRPr b="1" sz="9900"/>
            </a:lvl1pPr>
            <a:lvl2pPr indent="-228600" lvl="1" marL="914400" algn="l">
              <a:lnSpc>
                <a:spcPct val="100000"/>
              </a:lnSpc>
              <a:spcBef>
                <a:spcPts val="1640"/>
              </a:spcBef>
              <a:spcAft>
                <a:spcPts val="0"/>
              </a:spcAft>
              <a:buClr>
                <a:schemeClr val="lt1"/>
              </a:buClr>
              <a:buSzPts val="8200"/>
              <a:buNone/>
              <a:defRPr b="1" sz="8200"/>
            </a:lvl2pPr>
            <a:lvl3pPr indent="-228600" lvl="2" marL="1371600" algn="l">
              <a:lnSpc>
                <a:spcPct val="100000"/>
              </a:lnSpc>
              <a:spcBef>
                <a:spcPts val="1480"/>
              </a:spcBef>
              <a:spcAft>
                <a:spcPts val="0"/>
              </a:spcAft>
              <a:buClr>
                <a:schemeClr val="lt1"/>
              </a:buClr>
              <a:buSzPts val="7400"/>
              <a:buNone/>
              <a:defRPr b="1" sz="7400"/>
            </a:lvl3pPr>
            <a:lvl4pPr indent="-228600" lvl="3" marL="1828800" algn="l">
              <a:lnSpc>
                <a:spcPct val="100000"/>
              </a:lnSpc>
              <a:spcBef>
                <a:spcPts val="1320"/>
              </a:spcBef>
              <a:spcAft>
                <a:spcPts val="0"/>
              </a:spcAft>
              <a:buClr>
                <a:schemeClr val="lt1"/>
              </a:buClr>
              <a:buSzPts val="6600"/>
              <a:buNone/>
              <a:defRPr b="1" sz="6600"/>
            </a:lvl4pPr>
            <a:lvl5pPr indent="-228600" lvl="4" marL="2286000" algn="l">
              <a:lnSpc>
                <a:spcPct val="100000"/>
              </a:lnSpc>
              <a:spcBef>
                <a:spcPts val="1320"/>
              </a:spcBef>
              <a:spcAft>
                <a:spcPts val="0"/>
              </a:spcAft>
              <a:buClr>
                <a:schemeClr val="lt1"/>
              </a:buClr>
              <a:buSzPts val="6600"/>
              <a:buNone/>
              <a:defRPr b="1" sz="6600"/>
            </a:lvl5pPr>
            <a:lvl6pPr indent="-228600" lvl="5" marL="2743200" algn="l">
              <a:lnSpc>
                <a:spcPct val="100000"/>
              </a:lnSpc>
              <a:spcBef>
                <a:spcPts val="1320"/>
              </a:spcBef>
              <a:spcAft>
                <a:spcPts val="0"/>
              </a:spcAft>
              <a:buClr>
                <a:schemeClr val="lt1"/>
              </a:buClr>
              <a:buSzPts val="6600"/>
              <a:buNone/>
              <a:defRPr b="1" sz="6600"/>
            </a:lvl6pPr>
            <a:lvl7pPr indent="-228600" lvl="6" marL="3200400" algn="l">
              <a:lnSpc>
                <a:spcPct val="100000"/>
              </a:lnSpc>
              <a:spcBef>
                <a:spcPts val="1320"/>
              </a:spcBef>
              <a:spcAft>
                <a:spcPts val="0"/>
              </a:spcAft>
              <a:buClr>
                <a:schemeClr val="lt1"/>
              </a:buClr>
              <a:buSzPts val="6600"/>
              <a:buNone/>
              <a:defRPr b="1" sz="6600"/>
            </a:lvl7pPr>
            <a:lvl8pPr indent="-228600" lvl="7" marL="3657600" algn="l">
              <a:lnSpc>
                <a:spcPct val="100000"/>
              </a:lnSpc>
              <a:spcBef>
                <a:spcPts val="1320"/>
              </a:spcBef>
              <a:spcAft>
                <a:spcPts val="0"/>
              </a:spcAft>
              <a:buClr>
                <a:schemeClr val="lt1"/>
              </a:buClr>
              <a:buSzPts val="6600"/>
              <a:buNone/>
              <a:defRPr b="1" sz="6600"/>
            </a:lvl8pPr>
            <a:lvl9pPr indent="-228600" lvl="8" marL="4114800" algn="l">
              <a:lnSpc>
                <a:spcPct val="100000"/>
              </a:lnSpc>
              <a:spcBef>
                <a:spcPts val="1320"/>
              </a:spcBef>
              <a:spcAft>
                <a:spcPts val="0"/>
              </a:spcAft>
              <a:buClr>
                <a:schemeClr val="lt1"/>
              </a:buClr>
              <a:buSzPts val="6600"/>
              <a:buNone/>
              <a:defRPr b="1" sz="6600"/>
            </a:lvl9pPr>
          </a:lstStyle>
          <a:p/>
        </p:txBody>
      </p:sp>
      <p:sp>
        <p:nvSpPr>
          <p:cNvPr id="43" name="Google Shape;43;p6"/>
          <p:cNvSpPr txBox="1"/>
          <p:nvPr>
            <p:ph idx="2" type="body"/>
          </p:nvPr>
        </p:nvSpPr>
        <p:spPr>
          <a:xfrm>
            <a:off x="2194561" y="10439401"/>
            <a:ext cx="19392900" cy="18966300"/>
          </a:xfrm>
          <a:prstGeom prst="rect">
            <a:avLst/>
          </a:prstGeom>
          <a:noFill/>
          <a:ln>
            <a:noFill/>
          </a:ln>
        </p:spPr>
        <p:txBody>
          <a:bodyPr anchorCtr="0" anchor="t" bIns="188075" lIns="376175" spcFirstLastPara="1" rIns="376175" wrap="square" tIns="188075">
            <a:normAutofit/>
          </a:bodyPr>
          <a:lstStyle>
            <a:lvl1pPr indent="-857250" lvl="0" marL="457200" algn="l">
              <a:lnSpc>
                <a:spcPct val="100000"/>
              </a:lnSpc>
              <a:spcBef>
                <a:spcPts val="1980"/>
              </a:spcBef>
              <a:spcAft>
                <a:spcPts val="0"/>
              </a:spcAft>
              <a:buClr>
                <a:schemeClr val="lt1"/>
              </a:buClr>
              <a:buSzPts val="9900"/>
              <a:buChar char="•"/>
              <a:defRPr sz="9900"/>
            </a:lvl1pPr>
            <a:lvl2pPr indent="-749300" lvl="1" marL="914400" algn="l">
              <a:lnSpc>
                <a:spcPct val="100000"/>
              </a:lnSpc>
              <a:spcBef>
                <a:spcPts val="1640"/>
              </a:spcBef>
              <a:spcAft>
                <a:spcPts val="0"/>
              </a:spcAft>
              <a:buClr>
                <a:schemeClr val="lt1"/>
              </a:buClr>
              <a:buSzPts val="8200"/>
              <a:buChar char="–"/>
              <a:defRPr sz="8200"/>
            </a:lvl2pPr>
            <a:lvl3pPr indent="-698500" lvl="2" marL="1371600" algn="l">
              <a:lnSpc>
                <a:spcPct val="100000"/>
              </a:lnSpc>
              <a:spcBef>
                <a:spcPts val="1480"/>
              </a:spcBef>
              <a:spcAft>
                <a:spcPts val="0"/>
              </a:spcAft>
              <a:buClr>
                <a:schemeClr val="lt1"/>
              </a:buClr>
              <a:buSzPts val="7400"/>
              <a:buChar char="•"/>
              <a:defRPr sz="7400"/>
            </a:lvl3pPr>
            <a:lvl4pPr indent="-647700" lvl="3" marL="1828800" algn="l">
              <a:lnSpc>
                <a:spcPct val="100000"/>
              </a:lnSpc>
              <a:spcBef>
                <a:spcPts val="1320"/>
              </a:spcBef>
              <a:spcAft>
                <a:spcPts val="0"/>
              </a:spcAft>
              <a:buClr>
                <a:schemeClr val="lt1"/>
              </a:buClr>
              <a:buSzPts val="6600"/>
              <a:buChar char="–"/>
              <a:defRPr sz="6600"/>
            </a:lvl4pPr>
            <a:lvl5pPr indent="-647700" lvl="4" marL="2286000" algn="l">
              <a:lnSpc>
                <a:spcPct val="100000"/>
              </a:lnSpc>
              <a:spcBef>
                <a:spcPts val="1320"/>
              </a:spcBef>
              <a:spcAft>
                <a:spcPts val="0"/>
              </a:spcAft>
              <a:buClr>
                <a:schemeClr val="lt1"/>
              </a:buClr>
              <a:buSzPts val="6600"/>
              <a:buChar char="»"/>
              <a:defRPr sz="6600"/>
            </a:lvl5pPr>
            <a:lvl6pPr indent="-647700" lvl="5" marL="2743200" algn="l">
              <a:lnSpc>
                <a:spcPct val="100000"/>
              </a:lnSpc>
              <a:spcBef>
                <a:spcPts val="1320"/>
              </a:spcBef>
              <a:spcAft>
                <a:spcPts val="0"/>
              </a:spcAft>
              <a:buClr>
                <a:schemeClr val="lt1"/>
              </a:buClr>
              <a:buSzPts val="6600"/>
              <a:buChar char="•"/>
              <a:defRPr sz="6600"/>
            </a:lvl6pPr>
            <a:lvl7pPr indent="-647700" lvl="6" marL="3200400" algn="l">
              <a:lnSpc>
                <a:spcPct val="100000"/>
              </a:lnSpc>
              <a:spcBef>
                <a:spcPts val="1320"/>
              </a:spcBef>
              <a:spcAft>
                <a:spcPts val="0"/>
              </a:spcAft>
              <a:buClr>
                <a:schemeClr val="lt1"/>
              </a:buClr>
              <a:buSzPts val="6600"/>
              <a:buChar char="•"/>
              <a:defRPr sz="6600"/>
            </a:lvl7pPr>
            <a:lvl8pPr indent="-647700" lvl="7" marL="3657600" algn="l">
              <a:lnSpc>
                <a:spcPct val="100000"/>
              </a:lnSpc>
              <a:spcBef>
                <a:spcPts val="1320"/>
              </a:spcBef>
              <a:spcAft>
                <a:spcPts val="0"/>
              </a:spcAft>
              <a:buClr>
                <a:schemeClr val="lt1"/>
              </a:buClr>
              <a:buSzPts val="6600"/>
              <a:buChar char="•"/>
              <a:defRPr sz="6600"/>
            </a:lvl8pPr>
            <a:lvl9pPr indent="-647700" lvl="8" marL="4114800" algn="l">
              <a:lnSpc>
                <a:spcPct val="100000"/>
              </a:lnSpc>
              <a:spcBef>
                <a:spcPts val="1320"/>
              </a:spcBef>
              <a:spcAft>
                <a:spcPts val="0"/>
              </a:spcAft>
              <a:buClr>
                <a:schemeClr val="lt1"/>
              </a:buClr>
              <a:buSzPts val="6600"/>
              <a:buChar char="•"/>
              <a:defRPr sz="6600"/>
            </a:lvl9pPr>
          </a:lstStyle>
          <a:p/>
        </p:txBody>
      </p:sp>
      <p:sp>
        <p:nvSpPr>
          <p:cNvPr id="44" name="Google Shape;44;p6"/>
          <p:cNvSpPr txBox="1"/>
          <p:nvPr>
            <p:ph idx="3" type="body"/>
          </p:nvPr>
        </p:nvSpPr>
        <p:spPr>
          <a:xfrm>
            <a:off x="22296124" y="7368543"/>
            <a:ext cx="19400400" cy="3070800"/>
          </a:xfrm>
          <a:prstGeom prst="rect">
            <a:avLst/>
          </a:prstGeom>
          <a:noFill/>
          <a:ln>
            <a:noFill/>
          </a:ln>
        </p:spPr>
        <p:txBody>
          <a:bodyPr anchorCtr="0" anchor="b" bIns="188075" lIns="376175" spcFirstLastPara="1" rIns="376175" wrap="square" tIns="188075">
            <a:normAutofit/>
          </a:bodyPr>
          <a:lstStyle>
            <a:lvl1pPr indent="-228600" lvl="0" marL="457200" algn="l">
              <a:lnSpc>
                <a:spcPct val="100000"/>
              </a:lnSpc>
              <a:spcBef>
                <a:spcPts val="1980"/>
              </a:spcBef>
              <a:spcAft>
                <a:spcPts val="0"/>
              </a:spcAft>
              <a:buClr>
                <a:schemeClr val="lt1"/>
              </a:buClr>
              <a:buSzPts val="9900"/>
              <a:buNone/>
              <a:defRPr b="1" sz="9900"/>
            </a:lvl1pPr>
            <a:lvl2pPr indent="-228600" lvl="1" marL="914400" algn="l">
              <a:lnSpc>
                <a:spcPct val="100000"/>
              </a:lnSpc>
              <a:spcBef>
                <a:spcPts val="1640"/>
              </a:spcBef>
              <a:spcAft>
                <a:spcPts val="0"/>
              </a:spcAft>
              <a:buClr>
                <a:schemeClr val="lt1"/>
              </a:buClr>
              <a:buSzPts val="8200"/>
              <a:buNone/>
              <a:defRPr b="1" sz="8200"/>
            </a:lvl2pPr>
            <a:lvl3pPr indent="-228600" lvl="2" marL="1371600" algn="l">
              <a:lnSpc>
                <a:spcPct val="100000"/>
              </a:lnSpc>
              <a:spcBef>
                <a:spcPts val="1480"/>
              </a:spcBef>
              <a:spcAft>
                <a:spcPts val="0"/>
              </a:spcAft>
              <a:buClr>
                <a:schemeClr val="lt1"/>
              </a:buClr>
              <a:buSzPts val="7400"/>
              <a:buNone/>
              <a:defRPr b="1" sz="7400"/>
            </a:lvl3pPr>
            <a:lvl4pPr indent="-228600" lvl="3" marL="1828800" algn="l">
              <a:lnSpc>
                <a:spcPct val="100000"/>
              </a:lnSpc>
              <a:spcBef>
                <a:spcPts val="1320"/>
              </a:spcBef>
              <a:spcAft>
                <a:spcPts val="0"/>
              </a:spcAft>
              <a:buClr>
                <a:schemeClr val="lt1"/>
              </a:buClr>
              <a:buSzPts val="6600"/>
              <a:buNone/>
              <a:defRPr b="1" sz="6600"/>
            </a:lvl4pPr>
            <a:lvl5pPr indent="-228600" lvl="4" marL="2286000" algn="l">
              <a:lnSpc>
                <a:spcPct val="100000"/>
              </a:lnSpc>
              <a:spcBef>
                <a:spcPts val="1320"/>
              </a:spcBef>
              <a:spcAft>
                <a:spcPts val="0"/>
              </a:spcAft>
              <a:buClr>
                <a:schemeClr val="lt1"/>
              </a:buClr>
              <a:buSzPts val="6600"/>
              <a:buNone/>
              <a:defRPr b="1" sz="6600"/>
            </a:lvl5pPr>
            <a:lvl6pPr indent="-228600" lvl="5" marL="2743200" algn="l">
              <a:lnSpc>
                <a:spcPct val="100000"/>
              </a:lnSpc>
              <a:spcBef>
                <a:spcPts val="1320"/>
              </a:spcBef>
              <a:spcAft>
                <a:spcPts val="0"/>
              </a:spcAft>
              <a:buClr>
                <a:schemeClr val="lt1"/>
              </a:buClr>
              <a:buSzPts val="6600"/>
              <a:buNone/>
              <a:defRPr b="1" sz="6600"/>
            </a:lvl6pPr>
            <a:lvl7pPr indent="-228600" lvl="6" marL="3200400" algn="l">
              <a:lnSpc>
                <a:spcPct val="100000"/>
              </a:lnSpc>
              <a:spcBef>
                <a:spcPts val="1320"/>
              </a:spcBef>
              <a:spcAft>
                <a:spcPts val="0"/>
              </a:spcAft>
              <a:buClr>
                <a:schemeClr val="lt1"/>
              </a:buClr>
              <a:buSzPts val="6600"/>
              <a:buNone/>
              <a:defRPr b="1" sz="6600"/>
            </a:lvl7pPr>
            <a:lvl8pPr indent="-228600" lvl="7" marL="3657600" algn="l">
              <a:lnSpc>
                <a:spcPct val="100000"/>
              </a:lnSpc>
              <a:spcBef>
                <a:spcPts val="1320"/>
              </a:spcBef>
              <a:spcAft>
                <a:spcPts val="0"/>
              </a:spcAft>
              <a:buClr>
                <a:schemeClr val="lt1"/>
              </a:buClr>
              <a:buSzPts val="6600"/>
              <a:buNone/>
              <a:defRPr b="1" sz="6600"/>
            </a:lvl8pPr>
            <a:lvl9pPr indent="-228600" lvl="8" marL="4114800" algn="l">
              <a:lnSpc>
                <a:spcPct val="100000"/>
              </a:lnSpc>
              <a:spcBef>
                <a:spcPts val="1320"/>
              </a:spcBef>
              <a:spcAft>
                <a:spcPts val="0"/>
              </a:spcAft>
              <a:buClr>
                <a:schemeClr val="lt1"/>
              </a:buClr>
              <a:buSzPts val="6600"/>
              <a:buNone/>
              <a:defRPr b="1" sz="6600"/>
            </a:lvl9pPr>
          </a:lstStyle>
          <a:p/>
        </p:txBody>
      </p:sp>
      <p:sp>
        <p:nvSpPr>
          <p:cNvPr id="45" name="Google Shape;45;p6"/>
          <p:cNvSpPr txBox="1"/>
          <p:nvPr>
            <p:ph idx="4" type="body"/>
          </p:nvPr>
        </p:nvSpPr>
        <p:spPr>
          <a:xfrm>
            <a:off x="22296124" y="10439401"/>
            <a:ext cx="19400400" cy="18966300"/>
          </a:xfrm>
          <a:prstGeom prst="rect">
            <a:avLst/>
          </a:prstGeom>
          <a:noFill/>
          <a:ln>
            <a:noFill/>
          </a:ln>
        </p:spPr>
        <p:txBody>
          <a:bodyPr anchorCtr="0" anchor="t" bIns="188075" lIns="376175" spcFirstLastPara="1" rIns="376175" wrap="square" tIns="188075">
            <a:normAutofit/>
          </a:bodyPr>
          <a:lstStyle>
            <a:lvl1pPr indent="-857250" lvl="0" marL="457200" algn="l">
              <a:lnSpc>
                <a:spcPct val="100000"/>
              </a:lnSpc>
              <a:spcBef>
                <a:spcPts val="1980"/>
              </a:spcBef>
              <a:spcAft>
                <a:spcPts val="0"/>
              </a:spcAft>
              <a:buClr>
                <a:schemeClr val="lt1"/>
              </a:buClr>
              <a:buSzPts val="9900"/>
              <a:buChar char="•"/>
              <a:defRPr sz="9900"/>
            </a:lvl1pPr>
            <a:lvl2pPr indent="-749300" lvl="1" marL="914400" algn="l">
              <a:lnSpc>
                <a:spcPct val="100000"/>
              </a:lnSpc>
              <a:spcBef>
                <a:spcPts val="1640"/>
              </a:spcBef>
              <a:spcAft>
                <a:spcPts val="0"/>
              </a:spcAft>
              <a:buClr>
                <a:schemeClr val="lt1"/>
              </a:buClr>
              <a:buSzPts val="8200"/>
              <a:buChar char="–"/>
              <a:defRPr sz="8200"/>
            </a:lvl2pPr>
            <a:lvl3pPr indent="-698500" lvl="2" marL="1371600" algn="l">
              <a:lnSpc>
                <a:spcPct val="100000"/>
              </a:lnSpc>
              <a:spcBef>
                <a:spcPts val="1480"/>
              </a:spcBef>
              <a:spcAft>
                <a:spcPts val="0"/>
              </a:spcAft>
              <a:buClr>
                <a:schemeClr val="lt1"/>
              </a:buClr>
              <a:buSzPts val="7400"/>
              <a:buChar char="•"/>
              <a:defRPr sz="7400"/>
            </a:lvl3pPr>
            <a:lvl4pPr indent="-647700" lvl="3" marL="1828800" algn="l">
              <a:lnSpc>
                <a:spcPct val="100000"/>
              </a:lnSpc>
              <a:spcBef>
                <a:spcPts val="1320"/>
              </a:spcBef>
              <a:spcAft>
                <a:spcPts val="0"/>
              </a:spcAft>
              <a:buClr>
                <a:schemeClr val="lt1"/>
              </a:buClr>
              <a:buSzPts val="6600"/>
              <a:buChar char="–"/>
              <a:defRPr sz="6600"/>
            </a:lvl4pPr>
            <a:lvl5pPr indent="-647700" lvl="4" marL="2286000" algn="l">
              <a:lnSpc>
                <a:spcPct val="100000"/>
              </a:lnSpc>
              <a:spcBef>
                <a:spcPts val="1320"/>
              </a:spcBef>
              <a:spcAft>
                <a:spcPts val="0"/>
              </a:spcAft>
              <a:buClr>
                <a:schemeClr val="lt1"/>
              </a:buClr>
              <a:buSzPts val="6600"/>
              <a:buChar char="»"/>
              <a:defRPr sz="6600"/>
            </a:lvl5pPr>
            <a:lvl6pPr indent="-647700" lvl="5" marL="2743200" algn="l">
              <a:lnSpc>
                <a:spcPct val="100000"/>
              </a:lnSpc>
              <a:spcBef>
                <a:spcPts val="1320"/>
              </a:spcBef>
              <a:spcAft>
                <a:spcPts val="0"/>
              </a:spcAft>
              <a:buClr>
                <a:schemeClr val="lt1"/>
              </a:buClr>
              <a:buSzPts val="6600"/>
              <a:buChar char="•"/>
              <a:defRPr sz="6600"/>
            </a:lvl6pPr>
            <a:lvl7pPr indent="-647700" lvl="6" marL="3200400" algn="l">
              <a:lnSpc>
                <a:spcPct val="100000"/>
              </a:lnSpc>
              <a:spcBef>
                <a:spcPts val="1320"/>
              </a:spcBef>
              <a:spcAft>
                <a:spcPts val="0"/>
              </a:spcAft>
              <a:buClr>
                <a:schemeClr val="lt1"/>
              </a:buClr>
              <a:buSzPts val="6600"/>
              <a:buChar char="•"/>
              <a:defRPr sz="6600"/>
            </a:lvl7pPr>
            <a:lvl8pPr indent="-647700" lvl="7" marL="3657600" algn="l">
              <a:lnSpc>
                <a:spcPct val="100000"/>
              </a:lnSpc>
              <a:spcBef>
                <a:spcPts val="1320"/>
              </a:spcBef>
              <a:spcAft>
                <a:spcPts val="0"/>
              </a:spcAft>
              <a:buClr>
                <a:schemeClr val="lt1"/>
              </a:buClr>
              <a:buSzPts val="6600"/>
              <a:buChar char="•"/>
              <a:defRPr sz="6600"/>
            </a:lvl8pPr>
            <a:lvl9pPr indent="-647700" lvl="8" marL="4114800" algn="l">
              <a:lnSpc>
                <a:spcPct val="100000"/>
              </a:lnSpc>
              <a:spcBef>
                <a:spcPts val="1320"/>
              </a:spcBef>
              <a:spcAft>
                <a:spcPts val="0"/>
              </a:spcAft>
              <a:buClr>
                <a:schemeClr val="lt1"/>
              </a:buClr>
              <a:buSzPts val="6600"/>
              <a:buChar char="•"/>
              <a:defRPr sz="6600"/>
            </a:lvl9pPr>
          </a:lstStyle>
          <a:p/>
        </p:txBody>
      </p:sp>
      <p:sp>
        <p:nvSpPr>
          <p:cNvPr id="46" name="Google Shape;46;p6"/>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6"/>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2194560" y="1318262"/>
            <a:ext cx="39502200" cy="5486400"/>
          </a:xfrm>
          <a:prstGeom prst="rect">
            <a:avLst/>
          </a:prstGeom>
          <a:noFill/>
          <a:ln>
            <a:noFill/>
          </a:ln>
        </p:spPr>
        <p:txBody>
          <a:bodyPr anchorCtr="0" anchor="ctr" bIns="188075" lIns="376175" spcFirstLastPara="1" rIns="376175" wrap="square" tIns="188075">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2194564" y="1310640"/>
            <a:ext cx="14439900" cy="5577900"/>
          </a:xfrm>
          <a:prstGeom prst="rect">
            <a:avLst/>
          </a:prstGeom>
          <a:noFill/>
          <a:ln>
            <a:noFill/>
          </a:ln>
        </p:spPr>
        <p:txBody>
          <a:bodyPr anchorCtr="0" anchor="b" bIns="188075" lIns="376175" spcFirstLastPara="1" rIns="376175" wrap="square" tIns="188075">
            <a:normAutofit/>
          </a:bodyPr>
          <a:lstStyle>
            <a:lvl1pPr lvl="0" algn="l">
              <a:lnSpc>
                <a:spcPct val="100000"/>
              </a:lnSpc>
              <a:spcBef>
                <a:spcPts val="0"/>
              </a:spcBef>
              <a:spcAft>
                <a:spcPts val="0"/>
              </a:spcAft>
              <a:buClr>
                <a:schemeClr val="lt1"/>
              </a:buClr>
              <a:buSzPts val="8200"/>
              <a:buFont typeface="Calibri"/>
              <a:buNone/>
              <a:defRPr b="1" sz="8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17160240" y="1310643"/>
            <a:ext cx="24536400" cy="28095000"/>
          </a:xfrm>
          <a:prstGeom prst="rect">
            <a:avLst/>
          </a:prstGeom>
          <a:noFill/>
          <a:ln>
            <a:noFill/>
          </a:ln>
        </p:spPr>
        <p:txBody>
          <a:bodyPr anchorCtr="0" anchor="t" bIns="188075" lIns="376175" spcFirstLastPara="1" rIns="376175" wrap="square" tIns="188075">
            <a:normAutofit/>
          </a:bodyPr>
          <a:lstStyle>
            <a:lvl1pPr indent="-1066800" lvl="0" marL="457200" algn="l">
              <a:lnSpc>
                <a:spcPct val="100000"/>
              </a:lnSpc>
              <a:spcBef>
                <a:spcPts val="2640"/>
              </a:spcBef>
              <a:spcAft>
                <a:spcPts val="0"/>
              </a:spcAft>
              <a:buClr>
                <a:schemeClr val="lt1"/>
              </a:buClr>
              <a:buSzPts val="13200"/>
              <a:buChar char="•"/>
              <a:defRPr sz="13200"/>
            </a:lvl1pPr>
            <a:lvl2pPr indent="-952500" lvl="1" marL="914400" algn="l">
              <a:lnSpc>
                <a:spcPct val="100000"/>
              </a:lnSpc>
              <a:spcBef>
                <a:spcPts val="2280"/>
              </a:spcBef>
              <a:spcAft>
                <a:spcPts val="0"/>
              </a:spcAft>
              <a:buClr>
                <a:schemeClr val="lt1"/>
              </a:buClr>
              <a:buSzPts val="11400"/>
              <a:buChar char="–"/>
              <a:defRPr sz="11400"/>
            </a:lvl2pPr>
            <a:lvl3pPr indent="-857250" lvl="2" marL="1371600" algn="l">
              <a:lnSpc>
                <a:spcPct val="100000"/>
              </a:lnSpc>
              <a:spcBef>
                <a:spcPts val="1980"/>
              </a:spcBef>
              <a:spcAft>
                <a:spcPts val="0"/>
              </a:spcAft>
              <a:buClr>
                <a:schemeClr val="lt1"/>
              </a:buClr>
              <a:buSzPts val="9900"/>
              <a:buChar char="•"/>
              <a:defRPr sz="9900"/>
            </a:lvl3pPr>
            <a:lvl4pPr indent="-749300" lvl="3" marL="1828800" algn="l">
              <a:lnSpc>
                <a:spcPct val="100000"/>
              </a:lnSpc>
              <a:spcBef>
                <a:spcPts val="1640"/>
              </a:spcBef>
              <a:spcAft>
                <a:spcPts val="0"/>
              </a:spcAft>
              <a:buClr>
                <a:schemeClr val="lt1"/>
              </a:buClr>
              <a:buSzPts val="8200"/>
              <a:buChar char="–"/>
              <a:defRPr sz="8200"/>
            </a:lvl4pPr>
            <a:lvl5pPr indent="-749300" lvl="4" marL="2286000" algn="l">
              <a:lnSpc>
                <a:spcPct val="100000"/>
              </a:lnSpc>
              <a:spcBef>
                <a:spcPts val="1640"/>
              </a:spcBef>
              <a:spcAft>
                <a:spcPts val="0"/>
              </a:spcAft>
              <a:buClr>
                <a:schemeClr val="lt1"/>
              </a:buClr>
              <a:buSzPts val="8200"/>
              <a:buChar char="»"/>
              <a:defRPr sz="8200"/>
            </a:lvl5pPr>
            <a:lvl6pPr indent="-749300" lvl="5" marL="2743200" algn="l">
              <a:lnSpc>
                <a:spcPct val="100000"/>
              </a:lnSpc>
              <a:spcBef>
                <a:spcPts val="1640"/>
              </a:spcBef>
              <a:spcAft>
                <a:spcPts val="0"/>
              </a:spcAft>
              <a:buClr>
                <a:schemeClr val="lt1"/>
              </a:buClr>
              <a:buSzPts val="8200"/>
              <a:buChar char="•"/>
              <a:defRPr sz="8200"/>
            </a:lvl6pPr>
            <a:lvl7pPr indent="-749300" lvl="6" marL="3200400" algn="l">
              <a:lnSpc>
                <a:spcPct val="100000"/>
              </a:lnSpc>
              <a:spcBef>
                <a:spcPts val="1640"/>
              </a:spcBef>
              <a:spcAft>
                <a:spcPts val="0"/>
              </a:spcAft>
              <a:buClr>
                <a:schemeClr val="lt1"/>
              </a:buClr>
              <a:buSzPts val="8200"/>
              <a:buChar char="•"/>
              <a:defRPr sz="8200"/>
            </a:lvl7pPr>
            <a:lvl8pPr indent="-749300" lvl="7" marL="3657600" algn="l">
              <a:lnSpc>
                <a:spcPct val="100000"/>
              </a:lnSpc>
              <a:spcBef>
                <a:spcPts val="1640"/>
              </a:spcBef>
              <a:spcAft>
                <a:spcPts val="0"/>
              </a:spcAft>
              <a:buClr>
                <a:schemeClr val="lt1"/>
              </a:buClr>
              <a:buSzPts val="8200"/>
              <a:buChar char="•"/>
              <a:defRPr sz="8200"/>
            </a:lvl8pPr>
            <a:lvl9pPr indent="-749300" lvl="8" marL="4114800" algn="l">
              <a:lnSpc>
                <a:spcPct val="100000"/>
              </a:lnSpc>
              <a:spcBef>
                <a:spcPts val="1640"/>
              </a:spcBef>
              <a:spcAft>
                <a:spcPts val="0"/>
              </a:spcAft>
              <a:buClr>
                <a:schemeClr val="lt1"/>
              </a:buClr>
              <a:buSzPts val="8200"/>
              <a:buChar char="•"/>
              <a:defRPr sz="8200"/>
            </a:lvl9pPr>
          </a:lstStyle>
          <a:p/>
        </p:txBody>
      </p:sp>
      <p:sp>
        <p:nvSpPr>
          <p:cNvPr id="61" name="Google Shape;61;p9"/>
          <p:cNvSpPr txBox="1"/>
          <p:nvPr>
            <p:ph idx="2" type="body"/>
          </p:nvPr>
        </p:nvSpPr>
        <p:spPr>
          <a:xfrm>
            <a:off x="2194564" y="6888483"/>
            <a:ext cx="14439900" cy="22517100"/>
          </a:xfrm>
          <a:prstGeom prst="rect">
            <a:avLst/>
          </a:prstGeom>
          <a:noFill/>
          <a:ln>
            <a:noFill/>
          </a:ln>
        </p:spPr>
        <p:txBody>
          <a:bodyPr anchorCtr="0" anchor="t" bIns="188075" lIns="376175" spcFirstLastPara="1" rIns="376175" wrap="square" tIns="188075">
            <a:normAutofit/>
          </a:bodyPr>
          <a:lstStyle>
            <a:lvl1pPr indent="-228600" lvl="0" marL="457200" algn="l">
              <a:lnSpc>
                <a:spcPct val="100000"/>
              </a:lnSpc>
              <a:spcBef>
                <a:spcPts val="1160"/>
              </a:spcBef>
              <a:spcAft>
                <a:spcPts val="0"/>
              </a:spcAft>
              <a:buClr>
                <a:schemeClr val="lt1"/>
              </a:buClr>
              <a:buSzPts val="5800"/>
              <a:buNone/>
              <a:defRPr sz="5800"/>
            </a:lvl1pPr>
            <a:lvl2pPr indent="-228600" lvl="1" marL="914400" algn="l">
              <a:lnSpc>
                <a:spcPct val="100000"/>
              </a:lnSpc>
              <a:spcBef>
                <a:spcPts val="980"/>
              </a:spcBef>
              <a:spcAft>
                <a:spcPts val="0"/>
              </a:spcAft>
              <a:buClr>
                <a:schemeClr val="lt1"/>
              </a:buClr>
              <a:buSzPts val="4900"/>
              <a:buNone/>
              <a:defRPr sz="4900"/>
            </a:lvl2pPr>
            <a:lvl3pPr indent="-228600" lvl="2" marL="1371600" algn="l">
              <a:lnSpc>
                <a:spcPct val="100000"/>
              </a:lnSpc>
              <a:spcBef>
                <a:spcPts val="820"/>
              </a:spcBef>
              <a:spcAft>
                <a:spcPts val="0"/>
              </a:spcAft>
              <a:buClr>
                <a:schemeClr val="lt1"/>
              </a:buClr>
              <a:buSzPts val="4100"/>
              <a:buNone/>
              <a:defRPr sz="4100"/>
            </a:lvl3pPr>
            <a:lvl4pPr indent="-228600" lvl="3" marL="1828800" algn="l">
              <a:lnSpc>
                <a:spcPct val="100000"/>
              </a:lnSpc>
              <a:spcBef>
                <a:spcPts val="740"/>
              </a:spcBef>
              <a:spcAft>
                <a:spcPts val="0"/>
              </a:spcAft>
              <a:buClr>
                <a:schemeClr val="lt1"/>
              </a:buClr>
              <a:buSzPts val="3700"/>
              <a:buNone/>
              <a:defRPr sz="3700"/>
            </a:lvl4pPr>
            <a:lvl5pPr indent="-228600" lvl="4" marL="2286000" algn="l">
              <a:lnSpc>
                <a:spcPct val="100000"/>
              </a:lnSpc>
              <a:spcBef>
                <a:spcPts val="740"/>
              </a:spcBef>
              <a:spcAft>
                <a:spcPts val="0"/>
              </a:spcAft>
              <a:buClr>
                <a:schemeClr val="lt1"/>
              </a:buClr>
              <a:buSzPts val="3700"/>
              <a:buNone/>
              <a:defRPr sz="3700"/>
            </a:lvl5pPr>
            <a:lvl6pPr indent="-228600" lvl="5" marL="2743200" algn="l">
              <a:lnSpc>
                <a:spcPct val="100000"/>
              </a:lnSpc>
              <a:spcBef>
                <a:spcPts val="740"/>
              </a:spcBef>
              <a:spcAft>
                <a:spcPts val="0"/>
              </a:spcAft>
              <a:buClr>
                <a:schemeClr val="lt1"/>
              </a:buClr>
              <a:buSzPts val="3700"/>
              <a:buNone/>
              <a:defRPr sz="3700"/>
            </a:lvl6pPr>
            <a:lvl7pPr indent="-228600" lvl="6" marL="3200400" algn="l">
              <a:lnSpc>
                <a:spcPct val="100000"/>
              </a:lnSpc>
              <a:spcBef>
                <a:spcPts val="740"/>
              </a:spcBef>
              <a:spcAft>
                <a:spcPts val="0"/>
              </a:spcAft>
              <a:buClr>
                <a:schemeClr val="lt1"/>
              </a:buClr>
              <a:buSzPts val="3700"/>
              <a:buNone/>
              <a:defRPr sz="3700"/>
            </a:lvl7pPr>
            <a:lvl8pPr indent="-228600" lvl="7" marL="3657600" algn="l">
              <a:lnSpc>
                <a:spcPct val="100000"/>
              </a:lnSpc>
              <a:spcBef>
                <a:spcPts val="740"/>
              </a:spcBef>
              <a:spcAft>
                <a:spcPts val="0"/>
              </a:spcAft>
              <a:buClr>
                <a:schemeClr val="lt1"/>
              </a:buClr>
              <a:buSzPts val="3700"/>
              <a:buNone/>
              <a:defRPr sz="3700"/>
            </a:lvl8pPr>
            <a:lvl9pPr indent="-228600" lvl="8" marL="4114800" algn="l">
              <a:lnSpc>
                <a:spcPct val="100000"/>
              </a:lnSpc>
              <a:spcBef>
                <a:spcPts val="740"/>
              </a:spcBef>
              <a:spcAft>
                <a:spcPts val="0"/>
              </a:spcAft>
              <a:buClr>
                <a:schemeClr val="lt1"/>
              </a:buClr>
              <a:buSzPts val="3700"/>
              <a:buNone/>
              <a:defRPr sz="3700"/>
            </a:lvl9pPr>
          </a:lstStyle>
          <a:p/>
        </p:txBody>
      </p:sp>
      <p:sp>
        <p:nvSpPr>
          <p:cNvPr id="62" name="Google Shape;62;p9"/>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602984" y="23042880"/>
            <a:ext cx="26334600" cy="2720400"/>
          </a:xfrm>
          <a:prstGeom prst="rect">
            <a:avLst/>
          </a:prstGeom>
          <a:noFill/>
          <a:ln>
            <a:noFill/>
          </a:ln>
        </p:spPr>
        <p:txBody>
          <a:bodyPr anchorCtr="0" anchor="b" bIns="188075" lIns="376175" spcFirstLastPara="1" rIns="376175" wrap="square" tIns="188075">
            <a:normAutofit/>
          </a:bodyPr>
          <a:lstStyle>
            <a:lvl1pPr lvl="0" algn="l">
              <a:lnSpc>
                <a:spcPct val="100000"/>
              </a:lnSpc>
              <a:spcBef>
                <a:spcPts val="0"/>
              </a:spcBef>
              <a:spcAft>
                <a:spcPts val="0"/>
              </a:spcAft>
              <a:buClr>
                <a:schemeClr val="lt1"/>
              </a:buClr>
              <a:buSzPts val="8200"/>
              <a:buFont typeface="Calibri"/>
              <a:buNone/>
              <a:defRPr b="1" sz="8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8602984" y="2941320"/>
            <a:ext cx="19751100" cy="19751100"/>
          </a:xfrm>
          <a:prstGeom prst="rect">
            <a:avLst/>
          </a:prstGeom>
          <a:noFill/>
          <a:ln>
            <a:noFill/>
          </a:ln>
        </p:spPr>
      </p:sp>
      <p:sp>
        <p:nvSpPr>
          <p:cNvPr id="68" name="Google Shape;68;p10"/>
          <p:cNvSpPr txBox="1"/>
          <p:nvPr>
            <p:ph idx="1" type="body"/>
          </p:nvPr>
        </p:nvSpPr>
        <p:spPr>
          <a:xfrm>
            <a:off x="8602984" y="25763223"/>
            <a:ext cx="26334600" cy="3863400"/>
          </a:xfrm>
          <a:prstGeom prst="rect">
            <a:avLst/>
          </a:prstGeom>
          <a:noFill/>
          <a:ln>
            <a:noFill/>
          </a:ln>
        </p:spPr>
        <p:txBody>
          <a:bodyPr anchorCtr="0" anchor="t" bIns="188075" lIns="376175" spcFirstLastPara="1" rIns="376175" wrap="square" tIns="188075">
            <a:normAutofit/>
          </a:bodyPr>
          <a:lstStyle>
            <a:lvl1pPr indent="-228600" lvl="0" marL="457200" algn="l">
              <a:lnSpc>
                <a:spcPct val="100000"/>
              </a:lnSpc>
              <a:spcBef>
                <a:spcPts val="1160"/>
              </a:spcBef>
              <a:spcAft>
                <a:spcPts val="0"/>
              </a:spcAft>
              <a:buClr>
                <a:schemeClr val="lt1"/>
              </a:buClr>
              <a:buSzPts val="5800"/>
              <a:buNone/>
              <a:defRPr sz="5800"/>
            </a:lvl1pPr>
            <a:lvl2pPr indent="-228600" lvl="1" marL="914400" algn="l">
              <a:lnSpc>
                <a:spcPct val="100000"/>
              </a:lnSpc>
              <a:spcBef>
                <a:spcPts val="980"/>
              </a:spcBef>
              <a:spcAft>
                <a:spcPts val="0"/>
              </a:spcAft>
              <a:buClr>
                <a:schemeClr val="lt1"/>
              </a:buClr>
              <a:buSzPts val="4900"/>
              <a:buNone/>
              <a:defRPr sz="4900"/>
            </a:lvl2pPr>
            <a:lvl3pPr indent="-228600" lvl="2" marL="1371600" algn="l">
              <a:lnSpc>
                <a:spcPct val="100000"/>
              </a:lnSpc>
              <a:spcBef>
                <a:spcPts val="820"/>
              </a:spcBef>
              <a:spcAft>
                <a:spcPts val="0"/>
              </a:spcAft>
              <a:buClr>
                <a:schemeClr val="lt1"/>
              </a:buClr>
              <a:buSzPts val="4100"/>
              <a:buNone/>
              <a:defRPr sz="4100"/>
            </a:lvl3pPr>
            <a:lvl4pPr indent="-228600" lvl="3" marL="1828800" algn="l">
              <a:lnSpc>
                <a:spcPct val="100000"/>
              </a:lnSpc>
              <a:spcBef>
                <a:spcPts val="740"/>
              </a:spcBef>
              <a:spcAft>
                <a:spcPts val="0"/>
              </a:spcAft>
              <a:buClr>
                <a:schemeClr val="lt1"/>
              </a:buClr>
              <a:buSzPts val="3700"/>
              <a:buNone/>
              <a:defRPr sz="3700"/>
            </a:lvl4pPr>
            <a:lvl5pPr indent="-228600" lvl="4" marL="2286000" algn="l">
              <a:lnSpc>
                <a:spcPct val="100000"/>
              </a:lnSpc>
              <a:spcBef>
                <a:spcPts val="740"/>
              </a:spcBef>
              <a:spcAft>
                <a:spcPts val="0"/>
              </a:spcAft>
              <a:buClr>
                <a:schemeClr val="lt1"/>
              </a:buClr>
              <a:buSzPts val="3700"/>
              <a:buNone/>
              <a:defRPr sz="3700"/>
            </a:lvl5pPr>
            <a:lvl6pPr indent="-228600" lvl="5" marL="2743200" algn="l">
              <a:lnSpc>
                <a:spcPct val="100000"/>
              </a:lnSpc>
              <a:spcBef>
                <a:spcPts val="740"/>
              </a:spcBef>
              <a:spcAft>
                <a:spcPts val="0"/>
              </a:spcAft>
              <a:buClr>
                <a:schemeClr val="lt1"/>
              </a:buClr>
              <a:buSzPts val="3700"/>
              <a:buNone/>
              <a:defRPr sz="3700"/>
            </a:lvl6pPr>
            <a:lvl7pPr indent="-228600" lvl="6" marL="3200400" algn="l">
              <a:lnSpc>
                <a:spcPct val="100000"/>
              </a:lnSpc>
              <a:spcBef>
                <a:spcPts val="740"/>
              </a:spcBef>
              <a:spcAft>
                <a:spcPts val="0"/>
              </a:spcAft>
              <a:buClr>
                <a:schemeClr val="lt1"/>
              </a:buClr>
              <a:buSzPts val="3700"/>
              <a:buNone/>
              <a:defRPr sz="3700"/>
            </a:lvl7pPr>
            <a:lvl8pPr indent="-228600" lvl="7" marL="3657600" algn="l">
              <a:lnSpc>
                <a:spcPct val="100000"/>
              </a:lnSpc>
              <a:spcBef>
                <a:spcPts val="740"/>
              </a:spcBef>
              <a:spcAft>
                <a:spcPts val="0"/>
              </a:spcAft>
              <a:buClr>
                <a:schemeClr val="lt1"/>
              </a:buClr>
              <a:buSzPts val="3700"/>
              <a:buNone/>
              <a:defRPr sz="3700"/>
            </a:lvl8pPr>
            <a:lvl9pPr indent="-228600" lvl="8" marL="4114800" algn="l">
              <a:lnSpc>
                <a:spcPct val="100000"/>
              </a:lnSpc>
              <a:spcBef>
                <a:spcPts val="740"/>
              </a:spcBef>
              <a:spcAft>
                <a:spcPts val="0"/>
              </a:spcAft>
              <a:buClr>
                <a:schemeClr val="lt1"/>
              </a:buClr>
              <a:buSzPts val="3700"/>
              <a:buNone/>
              <a:defRPr sz="3700"/>
            </a:lvl9pPr>
          </a:lstStyle>
          <a:p/>
        </p:txBody>
      </p:sp>
      <p:sp>
        <p:nvSpPr>
          <p:cNvPr id="69" name="Google Shape;69;p10"/>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2194560" y="1318262"/>
            <a:ext cx="39502200" cy="5486400"/>
          </a:xfrm>
          <a:prstGeom prst="rect">
            <a:avLst/>
          </a:prstGeom>
          <a:noFill/>
          <a:ln>
            <a:noFill/>
          </a:ln>
        </p:spPr>
        <p:txBody>
          <a:bodyPr anchorCtr="0" anchor="ctr" bIns="188075" lIns="376175" spcFirstLastPara="1" rIns="376175" wrap="square" tIns="188075">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11083290" y="-1207886"/>
            <a:ext cx="21724500" cy="39502200"/>
          </a:xfrm>
          <a:prstGeom prst="rect">
            <a:avLst/>
          </a:prstGeom>
          <a:noFill/>
          <a:ln>
            <a:noFill/>
          </a:ln>
        </p:spPr>
        <p:txBody>
          <a:bodyPr anchorCtr="0" anchor="t" bIns="188075" lIns="376175" spcFirstLastPara="1" rIns="376175" wrap="square" tIns="188075">
            <a:norm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100000"/>
              </a:lnSpc>
              <a:spcBef>
                <a:spcPts val="360"/>
              </a:spcBef>
              <a:spcAft>
                <a:spcPts val="0"/>
              </a:spcAft>
              <a:buClr>
                <a:schemeClr val="lt1"/>
              </a:buClr>
              <a:buSzPts val="1800"/>
              <a:buChar char="•"/>
              <a:defRPr/>
            </a:lvl6pPr>
            <a:lvl7pPr indent="-342900" lvl="6" marL="3200400" algn="l">
              <a:lnSpc>
                <a:spcPct val="100000"/>
              </a:lnSpc>
              <a:spcBef>
                <a:spcPts val="360"/>
              </a:spcBef>
              <a:spcAft>
                <a:spcPts val="0"/>
              </a:spcAft>
              <a:buClr>
                <a:schemeClr val="lt1"/>
              </a:buClr>
              <a:buSzPts val="1800"/>
              <a:buChar char="•"/>
              <a:defRPr/>
            </a:lvl7pPr>
            <a:lvl8pPr indent="-342900" lvl="7" marL="3657600" algn="l">
              <a:lnSpc>
                <a:spcPct val="100000"/>
              </a:lnSpc>
              <a:spcBef>
                <a:spcPts val="360"/>
              </a:spcBef>
              <a:spcAft>
                <a:spcPts val="0"/>
              </a:spcAft>
              <a:buClr>
                <a:schemeClr val="lt1"/>
              </a:buClr>
              <a:buSzPts val="1800"/>
              <a:buChar char="•"/>
              <a:defRPr/>
            </a:lvl8pPr>
            <a:lvl9pPr indent="-342900" lvl="8" marL="4114800" algn="l">
              <a:lnSpc>
                <a:spcPct val="100000"/>
              </a:lnSpc>
              <a:spcBef>
                <a:spcPts val="360"/>
              </a:spcBef>
              <a:spcAft>
                <a:spcPts val="0"/>
              </a:spcAft>
              <a:buClr>
                <a:schemeClr val="lt1"/>
              </a:buClr>
              <a:buSzPts val="1800"/>
              <a:buChar char="•"/>
              <a:defRPr/>
            </a:lvl9pPr>
          </a:lstStyle>
          <a:p/>
        </p:txBody>
      </p:sp>
      <p:sp>
        <p:nvSpPr>
          <p:cNvPr id="75" name="Google Shape;75;p11"/>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22715340" y="10424165"/>
            <a:ext cx="28087200" cy="9875400"/>
          </a:xfrm>
          <a:prstGeom prst="rect">
            <a:avLst/>
          </a:prstGeom>
          <a:noFill/>
          <a:ln>
            <a:noFill/>
          </a:ln>
        </p:spPr>
        <p:txBody>
          <a:bodyPr anchorCtr="0" anchor="ctr" bIns="188075" lIns="376175" spcFirstLastPara="1" rIns="376175" wrap="square" tIns="188075">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2598450" y="914315"/>
            <a:ext cx="28087200" cy="28895100"/>
          </a:xfrm>
          <a:prstGeom prst="rect">
            <a:avLst/>
          </a:prstGeom>
          <a:noFill/>
          <a:ln>
            <a:noFill/>
          </a:ln>
        </p:spPr>
        <p:txBody>
          <a:bodyPr anchorCtr="0" anchor="t" bIns="188075" lIns="376175" spcFirstLastPara="1" rIns="376175" wrap="square" tIns="188075">
            <a:norm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100000"/>
              </a:lnSpc>
              <a:spcBef>
                <a:spcPts val="360"/>
              </a:spcBef>
              <a:spcAft>
                <a:spcPts val="0"/>
              </a:spcAft>
              <a:buClr>
                <a:schemeClr val="lt1"/>
              </a:buClr>
              <a:buSzPts val="1800"/>
              <a:buChar char="•"/>
              <a:defRPr/>
            </a:lvl6pPr>
            <a:lvl7pPr indent="-342900" lvl="6" marL="3200400" algn="l">
              <a:lnSpc>
                <a:spcPct val="100000"/>
              </a:lnSpc>
              <a:spcBef>
                <a:spcPts val="360"/>
              </a:spcBef>
              <a:spcAft>
                <a:spcPts val="0"/>
              </a:spcAft>
              <a:buClr>
                <a:schemeClr val="lt1"/>
              </a:buClr>
              <a:buSzPts val="1800"/>
              <a:buChar char="•"/>
              <a:defRPr/>
            </a:lvl7pPr>
            <a:lvl8pPr indent="-342900" lvl="7" marL="3657600" algn="l">
              <a:lnSpc>
                <a:spcPct val="100000"/>
              </a:lnSpc>
              <a:spcBef>
                <a:spcPts val="360"/>
              </a:spcBef>
              <a:spcAft>
                <a:spcPts val="0"/>
              </a:spcAft>
              <a:buClr>
                <a:schemeClr val="lt1"/>
              </a:buClr>
              <a:buSzPts val="1800"/>
              <a:buChar char="•"/>
              <a:defRPr/>
            </a:lvl8pPr>
            <a:lvl9pPr indent="-342900" lvl="8" marL="4114800" algn="l">
              <a:lnSpc>
                <a:spcPct val="100000"/>
              </a:lnSpc>
              <a:spcBef>
                <a:spcPts val="360"/>
              </a:spcBef>
              <a:spcAft>
                <a:spcPts val="0"/>
              </a:spcAft>
              <a:buClr>
                <a:schemeClr val="lt1"/>
              </a:buClr>
              <a:buSzPts val="1800"/>
              <a:buChar char="•"/>
              <a:defRPr/>
            </a:lvl9pPr>
          </a:lstStyle>
          <a:p/>
        </p:txBody>
      </p:sp>
      <p:sp>
        <p:nvSpPr>
          <p:cNvPr id="81" name="Google Shape;81;p12"/>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7B7B7B"/>
            </a:gs>
            <a:gs pos="100000">
              <a:schemeClr val="dk1"/>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2194560" y="1318262"/>
            <a:ext cx="39502200" cy="5486400"/>
          </a:xfrm>
          <a:prstGeom prst="rect">
            <a:avLst/>
          </a:prstGeom>
          <a:noFill/>
          <a:ln>
            <a:noFill/>
          </a:ln>
        </p:spPr>
        <p:txBody>
          <a:bodyPr anchorCtr="0" anchor="ctr" bIns="188075" lIns="376175" spcFirstLastPara="1" rIns="376175" wrap="square" tIns="188075">
            <a:normAutofit/>
          </a:bodyPr>
          <a:lstStyle>
            <a:lvl1pPr lvl="0" marR="0" rtl="0" algn="ctr">
              <a:lnSpc>
                <a:spcPct val="100000"/>
              </a:lnSpc>
              <a:spcBef>
                <a:spcPts val="0"/>
              </a:spcBef>
              <a:spcAft>
                <a:spcPts val="0"/>
              </a:spcAft>
              <a:buClr>
                <a:schemeClr val="lt1"/>
              </a:buClr>
              <a:buSzPts val="18100"/>
              <a:buFont typeface="Calibri"/>
              <a:buNone/>
              <a:defRPr b="0" i="0" sz="181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2194560" y="7680964"/>
            <a:ext cx="39502200" cy="21724500"/>
          </a:xfrm>
          <a:prstGeom prst="rect">
            <a:avLst/>
          </a:prstGeom>
          <a:noFill/>
          <a:ln>
            <a:noFill/>
          </a:ln>
        </p:spPr>
        <p:txBody>
          <a:bodyPr anchorCtr="0" anchor="t" bIns="188075" lIns="376175" spcFirstLastPara="1" rIns="376175" wrap="square" tIns="188075">
            <a:normAutofit/>
          </a:bodyPr>
          <a:lstStyle>
            <a:lvl1pPr indent="-1066800" lvl="0" marL="457200" marR="0" rtl="0" algn="l">
              <a:lnSpc>
                <a:spcPct val="100000"/>
              </a:lnSpc>
              <a:spcBef>
                <a:spcPts val="2640"/>
              </a:spcBef>
              <a:spcAft>
                <a:spcPts val="0"/>
              </a:spcAft>
              <a:buClr>
                <a:schemeClr val="lt1"/>
              </a:buClr>
              <a:buSzPts val="13200"/>
              <a:buFont typeface="Arial"/>
              <a:buChar char="•"/>
              <a:defRPr b="0" i="0" sz="13200" u="none" cap="none" strike="noStrike">
                <a:solidFill>
                  <a:schemeClr val="lt1"/>
                </a:solidFill>
                <a:latin typeface="Calibri"/>
                <a:ea typeface="Calibri"/>
                <a:cs typeface="Calibri"/>
                <a:sym typeface="Calibri"/>
              </a:defRPr>
            </a:lvl1pPr>
            <a:lvl2pPr indent="-952500" lvl="1" marL="914400" marR="0" rtl="0" algn="l">
              <a:lnSpc>
                <a:spcPct val="100000"/>
              </a:lnSpc>
              <a:spcBef>
                <a:spcPts val="2280"/>
              </a:spcBef>
              <a:spcAft>
                <a:spcPts val="0"/>
              </a:spcAft>
              <a:buClr>
                <a:schemeClr val="lt1"/>
              </a:buClr>
              <a:buSzPts val="11400"/>
              <a:buFont typeface="Arial"/>
              <a:buChar char="–"/>
              <a:defRPr b="0" i="0" sz="11400" u="none" cap="none" strike="noStrike">
                <a:solidFill>
                  <a:schemeClr val="lt1"/>
                </a:solidFill>
                <a:latin typeface="Calibri"/>
                <a:ea typeface="Calibri"/>
                <a:cs typeface="Calibri"/>
                <a:sym typeface="Calibri"/>
              </a:defRPr>
            </a:lvl2pPr>
            <a:lvl3pPr indent="-857250" lvl="2" marL="1371600" marR="0" rtl="0" algn="l">
              <a:lnSpc>
                <a:spcPct val="100000"/>
              </a:lnSpc>
              <a:spcBef>
                <a:spcPts val="1980"/>
              </a:spcBef>
              <a:spcAft>
                <a:spcPts val="0"/>
              </a:spcAft>
              <a:buClr>
                <a:schemeClr val="lt1"/>
              </a:buClr>
              <a:buSzPts val="9900"/>
              <a:buFont typeface="Arial"/>
              <a:buChar char="•"/>
              <a:defRPr b="0" i="0" sz="9900" u="none" cap="none" strike="noStrike">
                <a:solidFill>
                  <a:schemeClr val="lt1"/>
                </a:solidFill>
                <a:latin typeface="Calibri"/>
                <a:ea typeface="Calibri"/>
                <a:cs typeface="Calibri"/>
                <a:sym typeface="Calibri"/>
              </a:defRPr>
            </a:lvl3pPr>
            <a:lvl4pPr indent="-749300" lvl="3" marL="1828800" marR="0" rtl="0" algn="l">
              <a:lnSpc>
                <a:spcPct val="100000"/>
              </a:lnSpc>
              <a:spcBef>
                <a:spcPts val="1640"/>
              </a:spcBef>
              <a:spcAft>
                <a:spcPts val="0"/>
              </a:spcAft>
              <a:buClr>
                <a:schemeClr val="lt1"/>
              </a:buClr>
              <a:buSzPts val="8200"/>
              <a:buFont typeface="Arial"/>
              <a:buChar char="–"/>
              <a:defRPr b="0" i="0" sz="8200" u="none" cap="none" strike="noStrike">
                <a:solidFill>
                  <a:schemeClr val="lt1"/>
                </a:solidFill>
                <a:latin typeface="Calibri"/>
                <a:ea typeface="Calibri"/>
                <a:cs typeface="Calibri"/>
                <a:sym typeface="Calibri"/>
              </a:defRPr>
            </a:lvl4pPr>
            <a:lvl5pPr indent="-749300" lvl="4" marL="2286000" marR="0" rtl="0" algn="l">
              <a:lnSpc>
                <a:spcPct val="100000"/>
              </a:lnSpc>
              <a:spcBef>
                <a:spcPts val="1640"/>
              </a:spcBef>
              <a:spcAft>
                <a:spcPts val="0"/>
              </a:spcAft>
              <a:buClr>
                <a:schemeClr val="lt1"/>
              </a:buClr>
              <a:buSzPts val="8200"/>
              <a:buFont typeface="Arial"/>
              <a:buChar char="»"/>
              <a:defRPr b="0" i="0" sz="8200" u="none" cap="none" strike="noStrike">
                <a:solidFill>
                  <a:schemeClr val="lt1"/>
                </a:solidFill>
                <a:latin typeface="Calibri"/>
                <a:ea typeface="Calibri"/>
                <a:cs typeface="Calibri"/>
                <a:sym typeface="Calibri"/>
              </a:defRPr>
            </a:lvl5pPr>
            <a:lvl6pPr indent="-749300" lvl="5" marL="2743200" marR="0" rtl="0" algn="l">
              <a:lnSpc>
                <a:spcPct val="100000"/>
              </a:lnSpc>
              <a:spcBef>
                <a:spcPts val="1640"/>
              </a:spcBef>
              <a:spcAft>
                <a:spcPts val="0"/>
              </a:spcAft>
              <a:buClr>
                <a:schemeClr val="lt1"/>
              </a:buClr>
              <a:buSzPts val="8200"/>
              <a:buFont typeface="Arial"/>
              <a:buChar char="•"/>
              <a:defRPr b="0" i="0" sz="8200" u="none" cap="none" strike="noStrike">
                <a:solidFill>
                  <a:schemeClr val="lt1"/>
                </a:solidFill>
                <a:latin typeface="Calibri"/>
                <a:ea typeface="Calibri"/>
                <a:cs typeface="Calibri"/>
                <a:sym typeface="Calibri"/>
              </a:defRPr>
            </a:lvl6pPr>
            <a:lvl7pPr indent="-749300" lvl="6" marL="3200400" marR="0" rtl="0" algn="l">
              <a:lnSpc>
                <a:spcPct val="100000"/>
              </a:lnSpc>
              <a:spcBef>
                <a:spcPts val="1640"/>
              </a:spcBef>
              <a:spcAft>
                <a:spcPts val="0"/>
              </a:spcAft>
              <a:buClr>
                <a:schemeClr val="lt1"/>
              </a:buClr>
              <a:buSzPts val="8200"/>
              <a:buFont typeface="Arial"/>
              <a:buChar char="•"/>
              <a:defRPr b="0" i="0" sz="8200" u="none" cap="none" strike="noStrike">
                <a:solidFill>
                  <a:schemeClr val="lt1"/>
                </a:solidFill>
                <a:latin typeface="Calibri"/>
                <a:ea typeface="Calibri"/>
                <a:cs typeface="Calibri"/>
                <a:sym typeface="Calibri"/>
              </a:defRPr>
            </a:lvl7pPr>
            <a:lvl8pPr indent="-749300" lvl="7" marL="3657600" marR="0" rtl="0" algn="l">
              <a:lnSpc>
                <a:spcPct val="100000"/>
              </a:lnSpc>
              <a:spcBef>
                <a:spcPts val="1640"/>
              </a:spcBef>
              <a:spcAft>
                <a:spcPts val="0"/>
              </a:spcAft>
              <a:buClr>
                <a:schemeClr val="lt1"/>
              </a:buClr>
              <a:buSzPts val="8200"/>
              <a:buFont typeface="Arial"/>
              <a:buChar char="•"/>
              <a:defRPr b="0" i="0" sz="8200" u="none" cap="none" strike="noStrike">
                <a:solidFill>
                  <a:schemeClr val="lt1"/>
                </a:solidFill>
                <a:latin typeface="Calibri"/>
                <a:ea typeface="Calibri"/>
                <a:cs typeface="Calibri"/>
                <a:sym typeface="Calibri"/>
              </a:defRPr>
            </a:lvl8pPr>
            <a:lvl9pPr indent="-749300" lvl="8" marL="4114800" marR="0" rtl="0" algn="l">
              <a:lnSpc>
                <a:spcPct val="100000"/>
              </a:lnSpc>
              <a:spcBef>
                <a:spcPts val="1640"/>
              </a:spcBef>
              <a:spcAft>
                <a:spcPts val="0"/>
              </a:spcAft>
              <a:buClr>
                <a:schemeClr val="lt1"/>
              </a:buClr>
              <a:buSzPts val="8200"/>
              <a:buFont typeface="Arial"/>
              <a:buChar char="•"/>
              <a:defRPr b="0" i="0" sz="8200" u="none" cap="none" strike="noStrike">
                <a:solidFill>
                  <a:schemeClr val="lt1"/>
                </a:solidFill>
                <a:latin typeface="Calibri"/>
                <a:ea typeface="Calibri"/>
                <a:cs typeface="Calibri"/>
                <a:sym typeface="Calibri"/>
              </a:defRPr>
            </a:lvl9pPr>
          </a:lstStyle>
          <a:p/>
        </p:txBody>
      </p:sp>
      <p:sp>
        <p:nvSpPr>
          <p:cNvPr id="12" name="Google Shape;12;p1"/>
          <p:cNvSpPr txBox="1"/>
          <p:nvPr>
            <p:ph idx="10" type="dt"/>
          </p:nvPr>
        </p:nvSpPr>
        <p:spPr>
          <a:xfrm>
            <a:off x="2194560" y="30510483"/>
            <a:ext cx="10241400" cy="1752600"/>
          </a:xfrm>
          <a:prstGeom prst="rect">
            <a:avLst/>
          </a:prstGeom>
          <a:noFill/>
          <a:ln>
            <a:noFill/>
          </a:ln>
        </p:spPr>
        <p:txBody>
          <a:bodyPr anchorCtr="0" anchor="ctr" bIns="188075" lIns="376175" spcFirstLastPara="1" rIns="376175" wrap="square" tIns="188075">
            <a:noAutofit/>
          </a:bodyPr>
          <a:lstStyle>
            <a:lvl1pPr lvl="0" marR="0" rtl="0" algn="l">
              <a:lnSpc>
                <a:spcPct val="100000"/>
              </a:lnSpc>
              <a:spcBef>
                <a:spcPts val="0"/>
              </a:spcBef>
              <a:spcAft>
                <a:spcPts val="0"/>
              </a:spcAft>
              <a:buClr>
                <a:srgbClr val="000000"/>
              </a:buClr>
              <a:buSzPts val="1400"/>
              <a:buFont typeface="Arial"/>
              <a:buNone/>
              <a:defRPr b="0" i="0" sz="49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9pPr>
          </a:lstStyle>
          <a:p/>
        </p:txBody>
      </p:sp>
      <p:sp>
        <p:nvSpPr>
          <p:cNvPr id="13" name="Google Shape;13;p1"/>
          <p:cNvSpPr txBox="1"/>
          <p:nvPr>
            <p:ph idx="11" type="ftr"/>
          </p:nvPr>
        </p:nvSpPr>
        <p:spPr>
          <a:xfrm>
            <a:off x="14996160" y="30510483"/>
            <a:ext cx="13899000" cy="1752600"/>
          </a:xfrm>
          <a:prstGeom prst="rect">
            <a:avLst/>
          </a:prstGeom>
          <a:noFill/>
          <a:ln>
            <a:noFill/>
          </a:ln>
        </p:spPr>
        <p:txBody>
          <a:bodyPr anchorCtr="0" anchor="ctr" bIns="188075" lIns="376175" spcFirstLastPara="1" rIns="376175" wrap="square" tIns="188075">
            <a:noAutofit/>
          </a:bodyPr>
          <a:lstStyle>
            <a:lvl1pPr lvl="0" marR="0" rtl="0" algn="ctr">
              <a:lnSpc>
                <a:spcPct val="100000"/>
              </a:lnSpc>
              <a:spcBef>
                <a:spcPts val="0"/>
              </a:spcBef>
              <a:spcAft>
                <a:spcPts val="0"/>
              </a:spcAft>
              <a:buClr>
                <a:srgbClr val="000000"/>
              </a:buClr>
              <a:buSzPts val="1400"/>
              <a:buFont typeface="Arial"/>
              <a:buNone/>
              <a:defRPr b="0" i="0" sz="49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7400" u="none" cap="none" strike="noStrike">
                <a:solidFill>
                  <a:schemeClr val="lt1"/>
                </a:solidFill>
                <a:latin typeface="Calibri"/>
                <a:ea typeface="Calibri"/>
                <a:cs typeface="Calibri"/>
                <a:sym typeface="Calibri"/>
              </a:defRPr>
            </a:lvl9pPr>
          </a:lstStyle>
          <a:p/>
        </p:txBody>
      </p:sp>
      <p:sp>
        <p:nvSpPr>
          <p:cNvPr id="14" name="Google Shape;14;p1"/>
          <p:cNvSpPr txBox="1"/>
          <p:nvPr>
            <p:ph idx="12" type="sldNum"/>
          </p:nvPr>
        </p:nvSpPr>
        <p:spPr>
          <a:xfrm>
            <a:off x="31455360" y="30510483"/>
            <a:ext cx="10241400" cy="1752600"/>
          </a:xfrm>
          <a:prstGeom prst="rect">
            <a:avLst/>
          </a:prstGeom>
          <a:noFill/>
          <a:ln>
            <a:noFill/>
          </a:ln>
        </p:spPr>
        <p:txBody>
          <a:bodyPr anchorCtr="0" anchor="ctr" bIns="188075" lIns="376175" spcFirstLastPara="1" rIns="376175" wrap="square" tIns="188075">
            <a:noAutofit/>
          </a:bodyPr>
          <a:lstStyle>
            <a:lvl1pPr indent="0" lvl="0" marL="0" marR="0" rtl="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4900"/>
              <a:buFont typeface="Arial"/>
              <a:buNone/>
              <a:defRPr b="0" i="0" sz="4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19.png"/><Relationship Id="rId11" Type="http://schemas.openxmlformats.org/officeDocument/2006/relationships/image" Target="../media/image13.png"/><Relationship Id="rId22" Type="http://schemas.openxmlformats.org/officeDocument/2006/relationships/image" Target="../media/image10.png"/><Relationship Id="rId10" Type="http://schemas.openxmlformats.org/officeDocument/2006/relationships/image" Target="../media/image3.png"/><Relationship Id="rId21" Type="http://schemas.openxmlformats.org/officeDocument/2006/relationships/image" Target="../media/image18.png"/><Relationship Id="rId13" Type="http://schemas.openxmlformats.org/officeDocument/2006/relationships/image" Target="../media/image4.png"/><Relationship Id="rId24" Type="http://schemas.openxmlformats.org/officeDocument/2006/relationships/image" Target="../media/image16.jpg"/><Relationship Id="rId12" Type="http://schemas.openxmlformats.org/officeDocument/2006/relationships/image" Target="../media/image1.png"/><Relationship Id="rId2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7.png"/><Relationship Id="rId9" Type="http://schemas.openxmlformats.org/officeDocument/2006/relationships/hyperlink" Target="https://doi.org/10.3389/fcell.2022.999511" TargetMode="External"/><Relationship Id="rId15" Type="http://schemas.openxmlformats.org/officeDocument/2006/relationships/image" Target="../media/image15.png"/><Relationship Id="rId14" Type="http://schemas.openxmlformats.org/officeDocument/2006/relationships/image" Target="../media/image8.png"/><Relationship Id="rId17" Type="http://schemas.openxmlformats.org/officeDocument/2006/relationships/image" Target="../media/image7.png"/><Relationship Id="rId16" Type="http://schemas.openxmlformats.org/officeDocument/2006/relationships/image" Target="../media/image9.png"/><Relationship Id="rId5" Type="http://schemas.openxmlformats.org/officeDocument/2006/relationships/image" Target="../media/image11.png"/><Relationship Id="rId19" Type="http://schemas.openxmlformats.org/officeDocument/2006/relationships/image" Target="../media/image5.png"/><Relationship Id="rId6" Type="http://schemas.openxmlformats.org/officeDocument/2006/relationships/image" Target="../media/image14.png"/><Relationship Id="rId18" Type="http://schemas.openxmlformats.org/officeDocument/2006/relationships/image" Target="../media/image12.png"/><Relationship Id="rId7" Type="http://schemas.openxmlformats.org/officeDocument/2006/relationships/hyperlink" Target="https://doi.org/10.3389/fcell.2020.00477" TargetMode="External"/><Relationship Id="rId8" Type="http://schemas.openxmlformats.org/officeDocument/2006/relationships/hyperlink" Target="https://doi.org/10.1038/nature11589"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13"/>
          <p:cNvSpPr txBox="1"/>
          <p:nvPr>
            <p:ph type="title"/>
          </p:nvPr>
        </p:nvSpPr>
        <p:spPr>
          <a:xfrm>
            <a:off x="6751800" y="356725"/>
            <a:ext cx="32792700" cy="3138600"/>
          </a:xfrm>
          <a:prstGeom prst="rect">
            <a:avLst/>
          </a:prstGeom>
          <a:noFill/>
          <a:ln>
            <a:noFill/>
          </a:ln>
        </p:spPr>
        <p:txBody>
          <a:bodyPr anchorCtr="0" anchor="ctr" bIns="188075" lIns="376175" spcFirstLastPara="1" rIns="376175" wrap="square" tIns="188075">
            <a:normAutofit/>
          </a:bodyPr>
          <a:lstStyle/>
          <a:p>
            <a:pPr indent="0" lvl="0" marL="0" rtl="0" algn="ctr">
              <a:lnSpc>
                <a:spcPct val="100000"/>
              </a:lnSpc>
              <a:spcBef>
                <a:spcPts val="0"/>
              </a:spcBef>
              <a:spcAft>
                <a:spcPts val="0"/>
              </a:spcAft>
              <a:buClr>
                <a:schemeClr val="lt1"/>
              </a:buClr>
              <a:buSzPts val="16700"/>
              <a:buFont typeface="Bell MT"/>
              <a:buNone/>
            </a:pPr>
            <a:r>
              <a:rPr b="1" lang="en-US" sz="7600">
                <a:solidFill>
                  <a:schemeClr val="dk1"/>
                </a:solidFill>
                <a:latin typeface="Bell MT"/>
                <a:ea typeface="Bell MT"/>
                <a:cs typeface="Bell MT"/>
                <a:sym typeface="Bell MT"/>
              </a:rPr>
              <a:t>The Roles of DCX and EMX genes in Bipolar Tail Neuron </a:t>
            </a:r>
            <a:r>
              <a:rPr b="1" lang="en-US" sz="7600">
                <a:solidFill>
                  <a:schemeClr val="dk1"/>
                </a:solidFill>
                <a:latin typeface="Bell MT"/>
                <a:ea typeface="Bell MT"/>
                <a:cs typeface="Bell MT"/>
                <a:sym typeface="Bell MT"/>
              </a:rPr>
              <a:t>Determination</a:t>
            </a:r>
            <a:r>
              <a:rPr b="1" lang="en-US" sz="7600">
                <a:solidFill>
                  <a:schemeClr val="dk1"/>
                </a:solidFill>
                <a:latin typeface="Bell MT"/>
                <a:ea typeface="Bell MT"/>
                <a:cs typeface="Bell MT"/>
                <a:sym typeface="Bell MT"/>
              </a:rPr>
              <a:t> in the Nonvertebrate Chordate, </a:t>
            </a:r>
            <a:r>
              <a:rPr b="1" i="1" lang="en-US" sz="7600">
                <a:solidFill>
                  <a:schemeClr val="dk1"/>
                </a:solidFill>
                <a:latin typeface="Bell MT"/>
                <a:ea typeface="Bell MT"/>
                <a:cs typeface="Bell MT"/>
                <a:sym typeface="Bell MT"/>
              </a:rPr>
              <a:t>Ciona robusta</a:t>
            </a:r>
            <a:endParaRPr b="1" i="1" sz="7600">
              <a:solidFill>
                <a:schemeClr val="dk1"/>
              </a:solidFill>
              <a:latin typeface="Bell MT"/>
              <a:ea typeface="Bell MT"/>
              <a:cs typeface="Bell MT"/>
              <a:sym typeface="Bell MT"/>
            </a:endParaRPr>
          </a:p>
        </p:txBody>
      </p:sp>
      <p:sp>
        <p:nvSpPr>
          <p:cNvPr id="90" name="Google Shape;90;p13"/>
          <p:cNvSpPr txBox="1"/>
          <p:nvPr/>
        </p:nvSpPr>
        <p:spPr>
          <a:xfrm>
            <a:off x="6751800" y="3419963"/>
            <a:ext cx="32792700" cy="2339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lt1"/>
              </a:buClr>
              <a:buSzPts val="16700"/>
              <a:buFont typeface="Bell MT"/>
              <a:buNone/>
            </a:pPr>
            <a:r>
              <a:rPr b="1" lang="en-US" sz="5600">
                <a:solidFill>
                  <a:schemeClr val="dk1"/>
                </a:solidFill>
                <a:latin typeface="Bell MT"/>
                <a:ea typeface="Bell MT"/>
                <a:cs typeface="Bell MT"/>
                <a:sym typeface="Bell MT"/>
              </a:rPr>
              <a:t>Elizabeth Singh</a:t>
            </a:r>
            <a:r>
              <a:rPr b="1" baseline="30000" lang="en-US" sz="5600">
                <a:solidFill>
                  <a:schemeClr val="dk1"/>
                </a:solidFill>
                <a:latin typeface="Bell MT"/>
                <a:ea typeface="Bell MT"/>
                <a:cs typeface="Bell MT"/>
                <a:sym typeface="Bell MT"/>
              </a:rPr>
              <a:t>1</a:t>
            </a:r>
            <a:r>
              <a:rPr b="1" lang="en-US" sz="5600">
                <a:solidFill>
                  <a:schemeClr val="dk1"/>
                </a:solidFill>
                <a:latin typeface="Bell MT"/>
                <a:ea typeface="Bell MT"/>
                <a:cs typeface="Bell MT"/>
                <a:sym typeface="Bell MT"/>
              </a:rPr>
              <a:t>, Leilt Seleshi</a:t>
            </a:r>
            <a:r>
              <a:rPr b="1" baseline="30000" lang="en-US" sz="5600">
                <a:solidFill>
                  <a:schemeClr val="dk1"/>
                </a:solidFill>
                <a:latin typeface="Bell MT"/>
                <a:ea typeface="Bell MT"/>
                <a:cs typeface="Bell MT"/>
                <a:sym typeface="Bell MT"/>
              </a:rPr>
              <a:t>1</a:t>
            </a:r>
            <a:r>
              <a:rPr b="1" lang="en-US" sz="5600">
                <a:solidFill>
                  <a:schemeClr val="dk1"/>
                </a:solidFill>
                <a:latin typeface="Bell MT"/>
                <a:ea typeface="Bell MT"/>
                <a:cs typeface="Bell MT"/>
                <a:sym typeface="Bell MT"/>
              </a:rPr>
              <a:t>, John Pilger</a:t>
            </a:r>
            <a:r>
              <a:rPr b="1" baseline="30000" lang="en-US" sz="5600">
                <a:solidFill>
                  <a:schemeClr val="dk1"/>
                </a:solidFill>
                <a:latin typeface="Bell MT"/>
                <a:ea typeface="Bell MT"/>
                <a:cs typeface="Bell MT"/>
                <a:sym typeface="Bell MT"/>
              </a:rPr>
              <a:t>1</a:t>
            </a:r>
            <a:r>
              <a:rPr b="1" lang="en-US" sz="5600">
                <a:solidFill>
                  <a:schemeClr val="dk1"/>
                </a:solidFill>
                <a:latin typeface="Bell MT"/>
                <a:ea typeface="Bell MT"/>
                <a:cs typeface="Bell MT"/>
                <a:sym typeface="Bell MT"/>
              </a:rPr>
              <a:t>, Sydney Popsuj</a:t>
            </a:r>
            <a:r>
              <a:rPr b="1" baseline="30000" lang="en-US" sz="5600">
                <a:solidFill>
                  <a:schemeClr val="dk1"/>
                </a:solidFill>
                <a:latin typeface="Bell MT"/>
                <a:ea typeface="Bell MT"/>
                <a:cs typeface="Bell MT"/>
                <a:sym typeface="Bell MT"/>
              </a:rPr>
              <a:t>1,2</a:t>
            </a:r>
            <a:r>
              <a:rPr b="1" lang="en-US" sz="5600">
                <a:solidFill>
                  <a:schemeClr val="dk1"/>
                </a:solidFill>
                <a:latin typeface="Bell MT"/>
                <a:ea typeface="Bell MT"/>
                <a:cs typeface="Bell MT"/>
                <a:sym typeface="Bell MT"/>
              </a:rPr>
              <a:t>, Alberto Stolfi</a:t>
            </a:r>
            <a:r>
              <a:rPr b="1" baseline="30000" lang="en-US" sz="5600">
                <a:solidFill>
                  <a:schemeClr val="dk1"/>
                </a:solidFill>
                <a:latin typeface="Bell MT"/>
                <a:ea typeface="Bell MT"/>
                <a:cs typeface="Bell MT"/>
                <a:sym typeface="Bell MT"/>
              </a:rPr>
              <a:t>2</a:t>
            </a:r>
            <a:endParaRPr b="1" baseline="30000" sz="5600">
              <a:solidFill>
                <a:schemeClr val="dk1"/>
              </a:solidFill>
              <a:latin typeface="Bell MT"/>
              <a:ea typeface="Bell MT"/>
              <a:cs typeface="Bell MT"/>
              <a:sym typeface="Bell MT"/>
            </a:endParaRPr>
          </a:p>
          <a:p>
            <a:pPr indent="0" lvl="0" marL="914400" marR="0" rtl="0" algn="ctr">
              <a:lnSpc>
                <a:spcPct val="100000"/>
              </a:lnSpc>
              <a:spcBef>
                <a:spcPts val="0"/>
              </a:spcBef>
              <a:spcAft>
                <a:spcPts val="0"/>
              </a:spcAft>
              <a:buNone/>
            </a:pPr>
            <a:r>
              <a:rPr b="1" baseline="30000" lang="en-US" sz="4200">
                <a:solidFill>
                  <a:schemeClr val="dk1"/>
                </a:solidFill>
                <a:latin typeface="Bell MT"/>
                <a:ea typeface="Bell MT"/>
                <a:cs typeface="Bell MT"/>
                <a:sym typeface="Bell MT"/>
              </a:rPr>
              <a:t>1</a:t>
            </a:r>
            <a:r>
              <a:rPr b="1" lang="en-US" sz="4200" cap="none" strike="noStrike">
                <a:solidFill>
                  <a:schemeClr val="dk1"/>
                </a:solidFill>
                <a:latin typeface="Bell MT"/>
                <a:ea typeface="Bell MT"/>
                <a:cs typeface="Bell MT"/>
                <a:sym typeface="Bell MT"/>
              </a:rPr>
              <a:t>Agnes </a:t>
            </a:r>
            <a:r>
              <a:rPr b="1" lang="en-US" sz="4200" cap="none" strike="noStrike">
                <a:solidFill>
                  <a:schemeClr val="dk1"/>
                </a:solidFill>
                <a:latin typeface="Bell MT"/>
                <a:ea typeface="Bell MT"/>
                <a:cs typeface="Bell MT"/>
                <a:sym typeface="Bell MT"/>
              </a:rPr>
              <a:t>Sco</a:t>
            </a:r>
            <a:r>
              <a:rPr b="1" lang="en-US" sz="4200">
                <a:solidFill>
                  <a:schemeClr val="dk1"/>
                </a:solidFill>
                <a:latin typeface="Bell MT"/>
                <a:ea typeface="Bell MT"/>
                <a:cs typeface="Bell MT"/>
                <a:sym typeface="Bell MT"/>
              </a:rPr>
              <a:t>tt</a:t>
            </a:r>
            <a:r>
              <a:rPr b="1" lang="en-US" sz="4200">
                <a:solidFill>
                  <a:schemeClr val="dk1"/>
                </a:solidFill>
                <a:latin typeface="Bell MT"/>
                <a:ea typeface="Bell MT"/>
                <a:cs typeface="Bell MT"/>
                <a:sym typeface="Bell MT"/>
              </a:rPr>
              <a:t> College,</a:t>
            </a:r>
            <a:r>
              <a:rPr b="1" i="1" lang="en-US" sz="4200">
                <a:solidFill>
                  <a:schemeClr val="dk1"/>
                </a:solidFill>
                <a:latin typeface="Bell MT"/>
                <a:ea typeface="Bell MT"/>
                <a:cs typeface="Bell MT"/>
                <a:sym typeface="Bell MT"/>
              </a:rPr>
              <a:t> </a:t>
            </a:r>
            <a:r>
              <a:rPr b="1" lang="en-US" sz="4200">
                <a:solidFill>
                  <a:schemeClr val="dk1"/>
                </a:solidFill>
                <a:latin typeface="Bell MT"/>
                <a:ea typeface="Bell MT"/>
                <a:cs typeface="Bell MT"/>
                <a:sym typeface="Bell MT"/>
              </a:rPr>
              <a:t>Department of Biology</a:t>
            </a:r>
            <a:endParaRPr b="1" sz="4200">
              <a:solidFill>
                <a:schemeClr val="dk1"/>
              </a:solidFill>
              <a:latin typeface="Bell MT"/>
              <a:ea typeface="Bell MT"/>
              <a:cs typeface="Bell MT"/>
              <a:sym typeface="Bell MT"/>
            </a:endParaRPr>
          </a:p>
          <a:p>
            <a:pPr indent="0" lvl="0" marL="914400" marR="0" rtl="0" algn="ctr">
              <a:lnSpc>
                <a:spcPct val="100000"/>
              </a:lnSpc>
              <a:spcBef>
                <a:spcPts val="0"/>
              </a:spcBef>
              <a:spcAft>
                <a:spcPts val="0"/>
              </a:spcAft>
              <a:buNone/>
            </a:pPr>
            <a:r>
              <a:rPr b="1" baseline="30000" lang="en-US" sz="4200">
                <a:solidFill>
                  <a:schemeClr val="dk1"/>
                </a:solidFill>
                <a:latin typeface="Bell MT"/>
                <a:ea typeface="Bell MT"/>
                <a:cs typeface="Bell MT"/>
                <a:sym typeface="Bell MT"/>
              </a:rPr>
              <a:t>2 </a:t>
            </a:r>
            <a:r>
              <a:rPr b="1" lang="en-US" sz="4200">
                <a:solidFill>
                  <a:schemeClr val="dk1"/>
                </a:solidFill>
                <a:latin typeface="Bell MT"/>
                <a:ea typeface="Bell MT"/>
                <a:cs typeface="Bell MT"/>
                <a:sym typeface="Bell MT"/>
              </a:rPr>
              <a:t>Georgia Institute of Technology, College of Biological Sciences</a:t>
            </a:r>
            <a:endParaRPr b="1" sz="4200">
              <a:solidFill>
                <a:schemeClr val="dk1"/>
              </a:solidFill>
              <a:latin typeface="Bell MT"/>
              <a:ea typeface="Bell MT"/>
              <a:cs typeface="Bell MT"/>
              <a:sym typeface="Bell MT"/>
            </a:endParaRPr>
          </a:p>
        </p:txBody>
      </p:sp>
      <p:cxnSp>
        <p:nvCxnSpPr>
          <p:cNvPr id="91" name="Google Shape;91;p13"/>
          <p:cNvCxnSpPr/>
          <p:nvPr/>
        </p:nvCxnSpPr>
        <p:spPr>
          <a:xfrm>
            <a:off x="7173200" y="3081100"/>
            <a:ext cx="32663100" cy="51000"/>
          </a:xfrm>
          <a:prstGeom prst="straightConnector1">
            <a:avLst/>
          </a:prstGeom>
          <a:noFill/>
          <a:ln cap="flat" cmpd="sng" w="9525">
            <a:solidFill>
              <a:schemeClr val="dk2"/>
            </a:solidFill>
            <a:prstDash val="solid"/>
            <a:round/>
            <a:headEnd len="sm" w="sm" type="none"/>
            <a:tailEnd len="sm" w="sm" type="none"/>
          </a:ln>
        </p:spPr>
      </p:cxnSp>
      <p:sp>
        <p:nvSpPr>
          <p:cNvPr id="92" name="Google Shape;92;p13"/>
          <p:cNvSpPr txBox="1"/>
          <p:nvPr/>
        </p:nvSpPr>
        <p:spPr>
          <a:xfrm>
            <a:off x="618019" y="15538091"/>
            <a:ext cx="13456200" cy="1042200"/>
          </a:xfrm>
          <a:prstGeom prst="rect">
            <a:avLst/>
          </a:prstGeom>
          <a:gradFill>
            <a:gsLst>
              <a:gs pos="0">
                <a:srgbClr val="51AB2A"/>
              </a:gs>
              <a:gs pos="100000">
                <a:srgbClr val="203E13"/>
              </a:gs>
            </a:gsLst>
            <a:lin ang="5400012" scaled="0"/>
          </a:gradFill>
          <a:ln cap="flat" cmpd="sng" w="9525">
            <a:solidFill>
              <a:srgbClr val="000000"/>
            </a:solidFill>
            <a:prstDash val="solid"/>
            <a:round/>
            <a:headEnd len="sm" w="sm" type="none"/>
            <a:tailEnd len="sm" w="sm" type="none"/>
          </a:ln>
        </p:spPr>
        <p:txBody>
          <a:bodyPr anchorCtr="0" anchor="ctr" bIns="250775" lIns="501575" spcFirstLastPara="1" rIns="501575" wrap="square" tIns="250775">
            <a:noAutofit/>
          </a:bodyPr>
          <a:lstStyle/>
          <a:p>
            <a:pPr indent="-1410666" lvl="0" marL="1410666" marR="0" rtl="0" algn="ctr">
              <a:lnSpc>
                <a:spcPct val="100000"/>
              </a:lnSpc>
              <a:spcBef>
                <a:spcPts val="0"/>
              </a:spcBef>
              <a:spcAft>
                <a:spcPts val="0"/>
              </a:spcAft>
              <a:buClr>
                <a:srgbClr val="000000"/>
              </a:buClr>
              <a:buSzPts val="14200"/>
              <a:buFont typeface="Arial"/>
              <a:buNone/>
            </a:pPr>
            <a:r>
              <a:rPr b="1" lang="en-US" sz="5100">
                <a:solidFill>
                  <a:schemeClr val="lt1"/>
                </a:solidFill>
                <a:latin typeface="Bell MT"/>
                <a:ea typeface="Bell MT"/>
                <a:cs typeface="Bell MT"/>
                <a:sym typeface="Bell MT"/>
              </a:rPr>
              <a:t>Candidate Genes for BTN Differentiation</a:t>
            </a:r>
            <a:endParaRPr b="1" i="0" sz="5100" u="none" cap="none" strike="noStrike">
              <a:solidFill>
                <a:schemeClr val="lt1"/>
              </a:solidFill>
              <a:latin typeface="Bell MT"/>
              <a:ea typeface="Bell MT"/>
              <a:cs typeface="Bell MT"/>
              <a:sym typeface="Bell MT"/>
            </a:endParaRPr>
          </a:p>
        </p:txBody>
      </p:sp>
      <p:grpSp>
        <p:nvGrpSpPr>
          <p:cNvPr id="93" name="Google Shape;93;p13"/>
          <p:cNvGrpSpPr/>
          <p:nvPr/>
        </p:nvGrpSpPr>
        <p:grpSpPr>
          <a:xfrm>
            <a:off x="29877908" y="27089109"/>
            <a:ext cx="13456219" cy="1289163"/>
            <a:chOff x="2438421" y="14190502"/>
            <a:chExt cx="18973800" cy="2859088"/>
          </a:xfrm>
        </p:grpSpPr>
        <p:sp>
          <p:nvSpPr>
            <p:cNvPr id="94" name="Google Shape;94;p13"/>
            <p:cNvSpPr txBox="1"/>
            <p:nvPr/>
          </p:nvSpPr>
          <p:spPr>
            <a:xfrm>
              <a:off x="2438421" y="14190502"/>
              <a:ext cx="18973800" cy="2311200"/>
            </a:xfrm>
            <a:prstGeom prst="rect">
              <a:avLst/>
            </a:prstGeom>
            <a:gradFill>
              <a:gsLst>
                <a:gs pos="0">
                  <a:srgbClr val="51AB2A"/>
                </a:gs>
                <a:gs pos="100000">
                  <a:srgbClr val="203E13"/>
                </a:gs>
              </a:gsLst>
              <a:lin ang="5400012" scaled="0"/>
            </a:gradFill>
            <a:ln cap="flat" cmpd="sng" w="9525">
              <a:solidFill>
                <a:srgbClr val="000000"/>
              </a:solidFill>
              <a:prstDash val="solid"/>
              <a:round/>
              <a:headEnd len="sm" w="sm" type="none"/>
              <a:tailEnd len="sm" w="sm" type="none"/>
            </a:ln>
          </p:spPr>
          <p:txBody>
            <a:bodyPr anchorCtr="0" anchor="ctr" bIns="250775" lIns="501575" spcFirstLastPara="1" rIns="501575" wrap="square" tIns="250775">
              <a:noAutofit/>
            </a:bodyPr>
            <a:lstStyle/>
            <a:p>
              <a:pPr indent="-1410666" lvl="0" marL="1410666" marR="0" rtl="0" algn="ctr">
                <a:lnSpc>
                  <a:spcPct val="100000"/>
                </a:lnSpc>
                <a:spcBef>
                  <a:spcPts val="0"/>
                </a:spcBef>
                <a:spcAft>
                  <a:spcPts val="0"/>
                </a:spcAft>
                <a:buClr>
                  <a:srgbClr val="000000"/>
                </a:buClr>
                <a:buSzPts val="14200"/>
                <a:buFont typeface="Arial"/>
                <a:buNone/>
              </a:pPr>
              <a:r>
                <a:rPr b="1" lang="en-US" sz="6500">
                  <a:solidFill>
                    <a:schemeClr val="lt1"/>
                  </a:solidFill>
                  <a:latin typeface="Bell MT"/>
                  <a:ea typeface="Bell MT"/>
                  <a:cs typeface="Bell MT"/>
                  <a:sym typeface="Bell MT"/>
                </a:rPr>
                <a:t>References</a:t>
              </a:r>
              <a:endParaRPr b="1" i="0" sz="6500" u="none" cap="none" strike="noStrike">
                <a:solidFill>
                  <a:schemeClr val="lt1"/>
                </a:solidFill>
                <a:latin typeface="Bell MT"/>
                <a:ea typeface="Bell MT"/>
                <a:cs typeface="Bell MT"/>
                <a:sym typeface="Bell MT"/>
              </a:endParaRPr>
            </a:p>
          </p:txBody>
        </p:sp>
        <p:cxnSp>
          <p:nvCxnSpPr>
            <p:cNvPr id="95" name="Google Shape;95;p13"/>
            <p:cNvCxnSpPr/>
            <p:nvPr/>
          </p:nvCxnSpPr>
          <p:spPr>
            <a:xfrm>
              <a:off x="2552699" y="17049590"/>
              <a:ext cx="18745200" cy="0"/>
            </a:xfrm>
            <a:prstGeom prst="straightConnector1">
              <a:avLst/>
            </a:prstGeom>
            <a:noFill/>
            <a:ln cap="flat" cmpd="thickThin" w="9525">
              <a:solidFill>
                <a:schemeClr val="lt1"/>
              </a:solidFill>
              <a:prstDash val="solid"/>
              <a:round/>
              <a:headEnd len="sm" w="sm" type="none"/>
              <a:tailEnd len="sm" w="sm" type="none"/>
            </a:ln>
          </p:spPr>
        </p:cxnSp>
      </p:grpSp>
      <p:pic>
        <p:nvPicPr>
          <p:cNvPr id="96" name="Google Shape;96;p13"/>
          <p:cNvPicPr preferRelativeResize="0"/>
          <p:nvPr/>
        </p:nvPicPr>
        <p:blipFill>
          <a:blip r:embed="rId3">
            <a:alphaModFix/>
          </a:blip>
          <a:stretch>
            <a:fillRect/>
          </a:stretch>
        </p:blipFill>
        <p:spPr>
          <a:xfrm>
            <a:off x="583975" y="32700"/>
            <a:ext cx="5069796" cy="4693325"/>
          </a:xfrm>
          <a:prstGeom prst="rect">
            <a:avLst/>
          </a:prstGeom>
          <a:noFill/>
          <a:ln>
            <a:noFill/>
          </a:ln>
        </p:spPr>
      </p:pic>
      <p:grpSp>
        <p:nvGrpSpPr>
          <p:cNvPr id="97" name="Google Shape;97;p13"/>
          <p:cNvGrpSpPr/>
          <p:nvPr/>
        </p:nvGrpSpPr>
        <p:grpSpPr>
          <a:xfrm>
            <a:off x="746417" y="6447753"/>
            <a:ext cx="13456221" cy="8956635"/>
            <a:chOff x="746417" y="6447753"/>
            <a:chExt cx="13456221" cy="8956635"/>
          </a:xfrm>
        </p:grpSpPr>
        <p:grpSp>
          <p:nvGrpSpPr>
            <p:cNvPr id="98" name="Google Shape;98;p13"/>
            <p:cNvGrpSpPr/>
            <p:nvPr/>
          </p:nvGrpSpPr>
          <p:grpSpPr>
            <a:xfrm>
              <a:off x="746417" y="6447753"/>
              <a:ext cx="13456221" cy="1477420"/>
              <a:chOff x="2438397" y="10134597"/>
              <a:chExt cx="18973803" cy="3276603"/>
            </a:xfrm>
          </p:grpSpPr>
          <p:sp>
            <p:nvSpPr>
              <p:cNvPr id="99" name="Google Shape;99;p13"/>
              <p:cNvSpPr txBox="1"/>
              <p:nvPr/>
            </p:nvSpPr>
            <p:spPr>
              <a:xfrm>
                <a:off x="2438397" y="10134597"/>
                <a:ext cx="18973800" cy="2311200"/>
              </a:xfrm>
              <a:prstGeom prst="rect">
                <a:avLst/>
              </a:prstGeom>
              <a:gradFill>
                <a:gsLst>
                  <a:gs pos="0">
                    <a:srgbClr val="51AB2A"/>
                  </a:gs>
                  <a:gs pos="100000">
                    <a:srgbClr val="203E13"/>
                  </a:gs>
                </a:gsLst>
                <a:lin ang="5400012" scaled="0"/>
              </a:gradFill>
              <a:ln cap="flat" cmpd="sng" w="9525">
                <a:solidFill>
                  <a:srgbClr val="FFFFFF"/>
                </a:solidFill>
                <a:prstDash val="solid"/>
                <a:round/>
                <a:headEnd len="sm" w="sm" type="none"/>
                <a:tailEnd len="sm" w="sm" type="none"/>
              </a:ln>
            </p:spPr>
            <p:txBody>
              <a:bodyPr anchorCtr="0" anchor="ctr" bIns="250775" lIns="501575" spcFirstLastPara="1" rIns="501575" wrap="square" tIns="250775">
                <a:noAutofit/>
              </a:bodyPr>
              <a:lstStyle/>
              <a:p>
                <a:pPr indent="-1410666" lvl="0" marL="1410666" marR="0" rtl="0" algn="ctr">
                  <a:lnSpc>
                    <a:spcPct val="100000"/>
                  </a:lnSpc>
                  <a:spcBef>
                    <a:spcPts val="0"/>
                  </a:spcBef>
                  <a:spcAft>
                    <a:spcPts val="0"/>
                  </a:spcAft>
                  <a:buClr>
                    <a:srgbClr val="000000"/>
                  </a:buClr>
                  <a:buSzPts val="14200"/>
                  <a:buFont typeface="Arial"/>
                  <a:buNone/>
                </a:pPr>
                <a:r>
                  <a:rPr b="1" lang="en-US" sz="5500">
                    <a:solidFill>
                      <a:schemeClr val="lt1"/>
                    </a:solidFill>
                    <a:latin typeface="Bell MT"/>
                    <a:ea typeface="Bell MT"/>
                    <a:cs typeface="Bell MT"/>
                    <a:sym typeface="Bell MT"/>
                  </a:rPr>
                  <a:t>Introduction to </a:t>
                </a:r>
                <a:r>
                  <a:rPr b="1" i="1" lang="en-US" sz="5500">
                    <a:solidFill>
                      <a:schemeClr val="lt1"/>
                    </a:solidFill>
                    <a:latin typeface="Bell MT"/>
                    <a:ea typeface="Bell MT"/>
                    <a:cs typeface="Bell MT"/>
                    <a:sym typeface="Bell MT"/>
                  </a:rPr>
                  <a:t>Ciona robusta</a:t>
                </a:r>
                <a:endParaRPr b="1" sz="5500" u="none" cap="none" strike="noStrike">
                  <a:solidFill>
                    <a:schemeClr val="lt1"/>
                  </a:solidFill>
                  <a:latin typeface="Bell MT"/>
                  <a:ea typeface="Bell MT"/>
                  <a:cs typeface="Bell MT"/>
                  <a:sym typeface="Bell MT"/>
                </a:endParaRPr>
              </a:p>
            </p:txBody>
          </p:sp>
          <p:cxnSp>
            <p:nvCxnSpPr>
              <p:cNvPr id="100" name="Google Shape;100;p13"/>
              <p:cNvCxnSpPr/>
              <p:nvPr/>
            </p:nvCxnSpPr>
            <p:spPr>
              <a:xfrm>
                <a:off x="2667000" y="13411200"/>
                <a:ext cx="18745200" cy="0"/>
              </a:xfrm>
              <a:prstGeom prst="straightConnector1">
                <a:avLst/>
              </a:prstGeom>
              <a:noFill/>
              <a:ln cap="flat" cmpd="thickThin" w="9525">
                <a:solidFill>
                  <a:schemeClr val="lt1"/>
                </a:solidFill>
                <a:prstDash val="solid"/>
                <a:round/>
                <a:headEnd len="sm" w="sm" type="none"/>
                <a:tailEnd len="sm" w="sm" type="none"/>
              </a:ln>
            </p:spPr>
          </p:cxnSp>
        </p:grpSp>
        <p:sp>
          <p:nvSpPr>
            <p:cNvPr id="101" name="Google Shape;101;p13"/>
            <p:cNvSpPr txBox="1"/>
            <p:nvPr/>
          </p:nvSpPr>
          <p:spPr>
            <a:xfrm>
              <a:off x="772000" y="7623588"/>
              <a:ext cx="8520600" cy="77808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403225" lvl="0" marL="457200" rtl="0" algn="l">
                <a:spcBef>
                  <a:spcPts val="0"/>
                </a:spcBef>
                <a:spcAft>
                  <a:spcPts val="0"/>
                </a:spcAft>
                <a:buSzPts val="2750"/>
                <a:buFont typeface="Bell MT"/>
                <a:buChar char="●"/>
              </a:pPr>
              <a:r>
                <a:rPr lang="en-US" sz="2750">
                  <a:solidFill>
                    <a:schemeClr val="dk1"/>
                  </a:solidFill>
                  <a:latin typeface="Bell MT"/>
                  <a:ea typeface="Bell MT"/>
                  <a:cs typeface="Bell MT"/>
                  <a:sym typeface="Bell MT"/>
                </a:rPr>
                <a:t>Tunicates are the closest non-vertebrate genetic relative of humans.</a:t>
              </a:r>
              <a:endParaRPr sz="2750">
                <a:latin typeface="Bell MT"/>
                <a:ea typeface="Bell MT"/>
                <a:cs typeface="Bell MT"/>
                <a:sym typeface="Bell MT"/>
              </a:endParaRPr>
            </a:p>
            <a:p>
              <a:pPr indent="-403225" lvl="0" marL="457200" rtl="0" algn="l">
                <a:spcBef>
                  <a:spcPts val="0"/>
                </a:spcBef>
                <a:spcAft>
                  <a:spcPts val="0"/>
                </a:spcAft>
                <a:buSzPts val="2750"/>
                <a:buFont typeface="Bell MT"/>
                <a:buChar char="●"/>
              </a:pPr>
              <a:r>
                <a:rPr lang="en-US" sz="2750">
                  <a:latin typeface="Bell MT"/>
                  <a:ea typeface="Bell MT"/>
                  <a:cs typeface="Bell MT"/>
                  <a:sym typeface="Bell MT"/>
                </a:rPr>
                <a:t>The tunicate </a:t>
              </a:r>
              <a:r>
                <a:rPr i="1" lang="en-US" sz="2750">
                  <a:latin typeface="Bell MT"/>
                  <a:ea typeface="Bell MT"/>
                  <a:cs typeface="Bell MT"/>
                  <a:sym typeface="Bell MT"/>
                </a:rPr>
                <a:t>Ciona robusta </a:t>
              </a:r>
              <a:r>
                <a:rPr lang="en-US" sz="2750">
                  <a:latin typeface="Bell MT"/>
                  <a:ea typeface="Bell MT"/>
                  <a:cs typeface="Bell MT"/>
                  <a:sym typeface="Bell MT"/>
                </a:rPr>
                <a:t>is an ideal model organism to study the development of bipolar tail neurons due to only having vertebrate-like features like a neural crest in swimming larval form.</a:t>
              </a:r>
              <a:endParaRPr sz="2750">
                <a:latin typeface="Bell MT"/>
                <a:ea typeface="Bell MT"/>
                <a:cs typeface="Bell MT"/>
                <a:sym typeface="Bell MT"/>
              </a:endParaRPr>
            </a:p>
            <a:p>
              <a:pPr indent="-403225" lvl="0" marL="457200" rtl="0" algn="l">
                <a:spcBef>
                  <a:spcPts val="0"/>
                </a:spcBef>
                <a:spcAft>
                  <a:spcPts val="0"/>
                </a:spcAft>
                <a:buClr>
                  <a:schemeClr val="dk1"/>
                </a:buClr>
                <a:buSzPts val="2750"/>
                <a:buFont typeface="Bell MT"/>
                <a:buChar char="●"/>
              </a:pPr>
              <a:r>
                <a:rPr lang="en-US" sz="2750">
                  <a:solidFill>
                    <a:schemeClr val="dk1"/>
                  </a:solidFill>
                  <a:latin typeface="Bell MT"/>
                  <a:ea typeface="Bell MT"/>
                  <a:cs typeface="Bell MT"/>
                  <a:sym typeface="Bell MT"/>
                </a:rPr>
                <a:t>Bipolar tail neurons are a type of sensory neuron similarly developed to the dorsal root ganglion.</a:t>
              </a:r>
              <a:endParaRPr sz="2750">
                <a:solidFill>
                  <a:schemeClr val="dk1"/>
                </a:solidFill>
                <a:latin typeface="Bell MT"/>
                <a:ea typeface="Bell MT"/>
                <a:cs typeface="Bell MT"/>
                <a:sym typeface="Bell MT"/>
              </a:endParaRPr>
            </a:p>
            <a:p>
              <a:pPr indent="-403225" lvl="0" marL="457200" rtl="0" algn="l">
                <a:spcBef>
                  <a:spcPts val="0"/>
                </a:spcBef>
                <a:spcAft>
                  <a:spcPts val="0"/>
                </a:spcAft>
                <a:buClr>
                  <a:schemeClr val="dk1"/>
                </a:buClr>
                <a:buSzPts val="2750"/>
                <a:buFont typeface="Bell MT"/>
                <a:buChar char="●"/>
              </a:pPr>
              <a:r>
                <a:rPr lang="en-US" sz="2700">
                  <a:solidFill>
                    <a:srgbClr val="202124"/>
                  </a:solidFill>
                  <a:latin typeface="Bell MT"/>
                  <a:ea typeface="Bell MT"/>
                  <a:cs typeface="Bell MT"/>
                  <a:sym typeface="Bell MT"/>
                </a:rPr>
                <a:t>Previous study from the Stolfi Lab identified thousands of candidate genes via RNA-sequencing that are implicated in BTN development based on their proposed regulation by Neurogenin</a:t>
              </a:r>
              <a:r>
                <a:rPr lang="en-US" sz="2700">
                  <a:solidFill>
                    <a:srgbClr val="202124"/>
                  </a:solidFill>
                  <a:latin typeface="Bell MT"/>
                  <a:ea typeface="Bell MT"/>
                  <a:cs typeface="Bell MT"/>
                  <a:sym typeface="Bell MT"/>
                </a:rPr>
                <a:t>.</a:t>
              </a:r>
              <a:endParaRPr sz="2750">
                <a:solidFill>
                  <a:schemeClr val="dk1"/>
                </a:solidFill>
                <a:latin typeface="Bell MT"/>
                <a:ea typeface="Bell MT"/>
                <a:cs typeface="Bell MT"/>
                <a:sym typeface="Bell MT"/>
              </a:endParaRPr>
            </a:p>
            <a:p>
              <a:pPr indent="-403225" lvl="0" marL="457200" rtl="0" algn="l">
                <a:spcBef>
                  <a:spcPts val="0"/>
                </a:spcBef>
                <a:spcAft>
                  <a:spcPts val="0"/>
                </a:spcAft>
                <a:buClr>
                  <a:schemeClr val="dk1"/>
                </a:buClr>
                <a:buSzPts val="2750"/>
                <a:buFont typeface="Bell MT"/>
                <a:buChar char="●"/>
              </a:pPr>
              <a:r>
                <a:rPr lang="en-US" sz="2750">
                  <a:solidFill>
                    <a:schemeClr val="dk1"/>
                  </a:solidFill>
                  <a:latin typeface="Bell MT"/>
                  <a:ea typeface="Bell MT"/>
                  <a:cs typeface="Bell MT"/>
                  <a:sym typeface="Bell MT"/>
                </a:rPr>
                <a:t>Certain genes found downstream of </a:t>
              </a:r>
              <a:r>
                <a:rPr i="1" lang="en-US" sz="2750">
                  <a:solidFill>
                    <a:schemeClr val="dk1"/>
                  </a:solidFill>
                  <a:latin typeface="Bell MT"/>
                  <a:ea typeface="Bell MT"/>
                  <a:cs typeface="Bell MT"/>
                  <a:sym typeface="Bell MT"/>
                </a:rPr>
                <a:t>Neurogenin, </a:t>
              </a:r>
              <a:r>
                <a:rPr lang="en-US" sz="2750">
                  <a:solidFill>
                    <a:schemeClr val="dk1"/>
                  </a:solidFill>
                  <a:latin typeface="Bell MT"/>
                  <a:ea typeface="Bell MT"/>
                  <a:cs typeface="Bell MT"/>
                  <a:sym typeface="Bell MT"/>
                </a:rPr>
                <a:t>a protein needed in the development of BTNs and neurogenesis, showed activity.</a:t>
              </a:r>
              <a:endParaRPr sz="2750">
                <a:latin typeface="Bell MT"/>
                <a:ea typeface="Bell MT"/>
                <a:cs typeface="Bell MT"/>
                <a:sym typeface="Bell MT"/>
              </a:endParaRPr>
            </a:p>
            <a:p>
              <a:pPr indent="-403225" lvl="0" marL="457200" rtl="0" algn="l">
                <a:spcBef>
                  <a:spcPts val="0"/>
                </a:spcBef>
                <a:spcAft>
                  <a:spcPts val="0"/>
                </a:spcAft>
                <a:buSzPts val="2750"/>
                <a:buFont typeface="Bell MT"/>
                <a:buChar char="●"/>
              </a:pPr>
              <a:r>
                <a:rPr lang="en-US" sz="2750">
                  <a:latin typeface="Bell MT"/>
                  <a:ea typeface="Bell MT"/>
                  <a:cs typeface="Bell MT"/>
                  <a:sym typeface="Bell MT"/>
                </a:rPr>
                <a:t>This study will look at genes </a:t>
              </a:r>
              <a:r>
                <a:rPr i="1" lang="en-US" sz="2750">
                  <a:latin typeface="Bell MT"/>
                  <a:ea typeface="Bell MT"/>
                  <a:cs typeface="Bell MT"/>
                  <a:sym typeface="Bell MT"/>
                </a:rPr>
                <a:t>DCX</a:t>
              </a:r>
              <a:r>
                <a:rPr lang="en-US" sz="2750">
                  <a:latin typeface="Bell MT"/>
                  <a:ea typeface="Bell MT"/>
                  <a:cs typeface="Bell MT"/>
                  <a:sym typeface="Bell MT"/>
                </a:rPr>
                <a:t> (also known as </a:t>
              </a:r>
              <a:r>
                <a:rPr i="1" lang="en-US" sz="2750">
                  <a:latin typeface="Bell MT"/>
                  <a:ea typeface="Bell MT"/>
                  <a:cs typeface="Bell MT"/>
                  <a:sym typeface="Bell MT"/>
                </a:rPr>
                <a:t>DCLK</a:t>
              </a:r>
              <a:r>
                <a:rPr lang="en-US" sz="2750">
                  <a:latin typeface="Bell MT"/>
                  <a:ea typeface="Bell MT"/>
                  <a:cs typeface="Bell MT"/>
                  <a:sym typeface="Bell MT"/>
                </a:rPr>
                <a:t>) and transcription factor </a:t>
              </a:r>
              <a:r>
                <a:rPr i="1" lang="en-US" sz="2750">
                  <a:latin typeface="Bell MT"/>
                  <a:ea typeface="Bell MT"/>
                  <a:cs typeface="Bell MT"/>
                  <a:sym typeface="Bell MT"/>
                </a:rPr>
                <a:t>EMX</a:t>
              </a:r>
              <a:r>
                <a:rPr lang="en-US" sz="2750">
                  <a:latin typeface="Bell MT"/>
                  <a:ea typeface="Bell MT"/>
                  <a:cs typeface="Bell MT"/>
                  <a:sym typeface="Bell MT"/>
                </a:rPr>
                <a:t> for their roles in bipolar tail neuron differentiation in </a:t>
              </a:r>
              <a:r>
                <a:rPr i="1" lang="en-US" sz="2750">
                  <a:latin typeface="Bell MT"/>
                  <a:ea typeface="Bell MT"/>
                  <a:cs typeface="Bell MT"/>
                  <a:sym typeface="Bell MT"/>
                </a:rPr>
                <a:t>Ciona robusta.</a:t>
              </a:r>
              <a:endParaRPr sz="2750">
                <a:latin typeface="Bell MT"/>
                <a:ea typeface="Bell MT"/>
                <a:cs typeface="Bell MT"/>
                <a:sym typeface="Bell MT"/>
              </a:endParaRPr>
            </a:p>
          </p:txBody>
        </p:sp>
        <p:pic>
          <p:nvPicPr>
            <p:cNvPr id="102" name="Google Shape;102;p13"/>
            <p:cNvPicPr preferRelativeResize="0"/>
            <p:nvPr/>
          </p:nvPicPr>
          <p:blipFill rotWithShape="1">
            <a:blip r:embed="rId4">
              <a:alphaModFix/>
            </a:blip>
            <a:srcRect b="15639" l="62639" r="0" t="22198"/>
            <a:stretch/>
          </p:blipFill>
          <p:spPr>
            <a:xfrm>
              <a:off x="9583925" y="7696200"/>
              <a:ext cx="1318777" cy="3684500"/>
            </a:xfrm>
            <a:prstGeom prst="rect">
              <a:avLst/>
            </a:prstGeom>
            <a:noFill/>
            <a:ln>
              <a:noFill/>
            </a:ln>
          </p:spPr>
        </p:pic>
        <p:grpSp>
          <p:nvGrpSpPr>
            <p:cNvPr id="103" name="Google Shape;103;p13"/>
            <p:cNvGrpSpPr/>
            <p:nvPr/>
          </p:nvGrpSpPr>
          <p:grpSpPr>
            <a:xfrm>
              <a:off x="11194026" y="8931076"/>
              <a:ext cx="2880199" cy="2566455"/>
              <a:chOff x="105266" y="898768"/>
              <a:chExt cx="3715428" cy="2265185"/>
            </a:xfrm>
          </p:grpSpPr>
          <p:pic>
            <p:nvPicPr>
              <p:cNvPr id="104" name="Google Shape;104;p13"/>
              <p:cNvPicPr preferRelativeResize="0"/>
              <p:nvPr/>
            </p:nvPicPr>
            <p:blipFill rotWithShape="1">
              <a:blip r:embed="rId5">
                <a:alphaModFix/>
              </a:blip>
              <a:srcRect b="3241" l="0" r="2733" t="0"/>
              <a:stretch/>
            </p:blipFill>
            <p:spPr>
              <a:xfrm>
                <a:off x="105266" y="898768"/>
                <a:ext cx="3715428" cy="2265185"/>
              </a:xfrm>
              <a:prstGeom prst="rect">
                <a:avLst/>
              </a:prstGeom>
              <a:noFill/>
              <a:ln>
                <a:noFill/>
              </a:ln>
            </p:spPr>
          </p:pic>
          <p:sp>
            <p:nvSpPr>
              <p:cNvPr id="105" name="Google Shape;105;p13"/>
              <p:cNvSpPr/>
              <p:nvPr/>
            </p:nvSpPr>
            <p:spPr>
              <a:xfrm>
                <a:off x="141000" y="1175250"/>
                <a:ext cx="170700" cy="271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a:p>
            </p:txBody>
          </p:sp>
        </p:grpSp>
        <p:grpSp>
          <p:nvGrpSpPr>
            <p:cNvPr id="106" name="Google Shape;106;p13"/>
            <p:cNvGrpSpPr/>
            <p:nvPr/>
          </p:nvGrpSpPr>
          <p:grpSpPr>
            <a:xfrm>
              <a:off x="9473313" y="11654124"/>
              <a:ext cx="4256715" cy="2339700"/>
              <a:chOff x="4140947" y="-691915"/>
              <a:chExt cx="4052470" cy="2050390"/>
            </a:xfrm>
          </p:grpSpPr>
          <p:pic>
            <p:nvPicPr>
              <p:cNvPr id="107" name="Google Shape;107;p13"/>
              <p:cNvPicPr preferRelativeResize="0"/>
              <p:nvPr/>
            </p:nvPicPr>
            <p:blipFill rotWithShape="1">
              <a:blip r:embed="rId6">
                <a:alphaModFix/>
              </a:blip>
              <a:srcRect b="34154" l="53479" r="0" t="0"/>
              <a:stretch/>
            </p:blipFill>
            <p:spPr>
              <a:xfrm>
                <a:off x="4146242" y="-691915"/>
                <a:ext cx="4047176" cy="2050390"/>
              </a:xfrm>
              <a:prstGeom prst="rect">
                <a:avLst/>
              </a:prstGeom>
              <a:noFill/>
              <a:ln>
                <a:noFill/>
              </a:ln>
            </p:spPr>
          </p:pic>
          <p:sp>
            <p:nvSpPr>
              <p:cNvPr id="108" name="Google Shape;108;p13"/>
              <p:cNvSpPr/>
              <p:nvPr/>
            </p:nvSpPr>
            <p:spPr>
              <a:xfrm>
                <a:off x="4140947" y="-655556"/>
                <a:ext cx="1255500" cy="442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5000">
                    <a:solidFill>
                      <a:schemeClr val="lt1"/>
                    </a:solidFill>
                  </a:rPr>
                  <a:t>1C</a:t>
                </a:r>
                <a:endParaRPr b="1" sz="5000">
                  <a:solidFill>
                    <a:schemeClr val="lt1"/>
                  </a:solidFill>
                </a:endParaRPr>
              </a:p>
            </p:txBody>
          </p:sp>
        </p:grpSp>
        <p:sp>
          <p:nvSpPr>
            <p:cNvPr id="109" name="Google Shape;109;p13"/>
            <p:cNvSpPr txBox="1"/>
            <p:nvPr/>
          </p:nvSpPr>
          <p:spPr>
            <a:xfrm flipH="1">
              <a:off x="9479020" y="7635125"/>
              <a:ext cx="17427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solidFill>
                    <a:schemeClr val="lt1"/>
                  </a:solidFill>
                  <a:latin typeface="Calibri"/>
                  <a:ea typeface="Calibri"/>
                  <a:cs typeface="Calibri"/>
                  <a:sym typeface="Calibri"/>
                </a:rPr>
                <a:t>1A</a:t>
              </a:r>
              <a:endParaRPr b="1" sz="5000">
                <a:solidFill>
                  <a:schemeClr val="lt1"/>
                </a:solidFill>
                <a:latin typeface="Calibri"/>
                <a:ea typeface="Calibri"/>
                <a:cs typeface="Calibri"/>
                <a:sym typeface="Calibri"/>
              </a:endParaRPr>
            </a:p>
          </p:txBody>
        </p:sp>
        <p:sp>
          <p:nvSpPr>
            <p:cNvPr id="110" name="Google Shape;110;p13"/>
            <p:cNvSpPr txBox="1"/>
            <p:nvPr/>
          </p:nvSpPr>
          <p:spPr>
            <a:xfrm flipH="1">
              <a:off x="11221725" y="8081772"/>
              <a:ext cx="979200" cy="985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US" sz="5200">
                  <a:solidFill>
                    <a:schemeClr val="dk1"/>
                  </a:solidFill>
                  <a:latin typeface="Calibri"/>
                  <a:ea typeface="Calibri"/>
                  <a:cs typeface="Calibri"/>
                  <a:sym typeface="Calibri"/>
                </a:rPr>
                <a:t>1B</a:t>
              </a:r>
              <a:endParaRPr b="1" sz="5200">
                <a:solidFill>
                  <a:schemeClr val="dk1"/>
                </a:solidFill>
                <a:latin typeface="Calibri"/>
                <a:ea typeface="Calibri"/>
                <a:cs typeface="Calibri"/>
                <a:sym typeface="Calibri"/>
              </a:endParaRPr>
            </a:p>
          </p:txBody>
        </p:sp>
      </p:grpSp>
      <p:sp>
        <p:nvSpPr>
          <p:cNvPr id="111" name="Google Shape;111;p13"/>
          <p:cNvSpPr txBox="1"/>
          <p:nvPr/>
        </p:nvSpPr>
        <p:spPr>
          <a:xfrm>
            <a:off x="4866388" y="20797200"/>
            <a:ext cx="331800" cy="4002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12" name="Google Shape;112;p13"/>
          <p:cNvSpPr/>
          <p:nvPr/>
        </p:nvSpPr>
        <p:spPr>
          <a:xfrm>
            <a:off x="29948150" y="28791749"/>
            <a:ext cx="13342500" cy="3706200"/>
          </a:xfrm>
          <a:prstGeom prst="rect">
            <a:avLst/>
          </a:pr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387350" lvl="0" marL="457200" rtl="0" algn="l">
              <a:spcBef>
                <a:spcPts val="1000"/>
              </a:spcBef>
              <a:spcAft>
                <a:spcPts val="0"/>
              </a:spcAft>
              <a:buSzPts val="2500"/>
              <a:buFont typeface="Bell MT"/>
              <a:buChar char="●"/>
            </a:pPr>
            <a:r>
              <a:rPr lang="en-US" sz="2500">
                <a:latin typeface="Bell MT"/>
                <a:ea typeface="Bell MT"/>
                <a:cs typeface="Bell MT"/>
                <a:sym typeface="Bell MT"/>
              </a:rPr>
              <a:t>Kim, K., Gibboney, S., Razy-Krajka, F., Lowe, E. K., Wang, W., &amp;amp; Stolfi, A. (2020). Regulation of neurogenesis by FGF signaling and neurogenin in the invertebrate chordate Ciona. Frontiers in Cell and Developmental Biology, 8. </a:t>
            </a:r>
            <a:r>
              <a:rPr lang="en-US" sz="2500" u="sng">
                <a:solidFill>
                  <a:schemeClr val="hlink"/>
                </a:solidFill>
                <a:latin typeface="Bell MT"/>
                <a:ea typeface="Bell MT"/>
                <a:cs typeface="Bell MT"/>
                <a:sym typeface="Bell MT"/>
                <a:hlinkClick r:id="rId7"/>
              </a:rPr>
              <a:t>https://doi.org/10.3389/fcell.2020.00477</a:t>
            </a:r>
            <a:endParaRPr sz="2500">
              <a:latin typeface="Bell MT"/>
              <a:ea typeface="Bell MT"/>
              <a:cs typeface="Bell MT"/>
              <a:sym typeface="Bell MT"/>
            </a:endParaRPr>
          </a:p>
          <a:p>
            <a:pPr indent="-387350" lvl="0" marL="457200" rtl="0" algn="l">
              <a:spcBef>
                <a:spcPts val="0"/>
              </a:spcBef>
              <a:spcAft>
                <a:spcPts val="0"/>
              </a:spcAft>
              <a:buSzPts val="2500"/>
              <a:buFont typeface="Bell MT"/>
              <a:buChar char="●"/>
            </a:pPr>
            <a:r>
              <a:rPr lang="en-US" sz="2500">
                <a:latin typeface="Bell MT"/>
                <a:ea typeface="Bell MT"/>
                <a:cs typeface="Bell MT"/>
                <a:sym typeface="Bell MT"/>
              </a:rPr>
              <a:t>Abitua, P. B., Wagner, E., Navarrete, I. A., &amp; Levine, M. (2012). Identification of a rudimentary neural crest in a non-vertebrate chordate. Nature, 492(7427), 104–107. </a:t>
            </a:r>
            <a:r>
              <a:rPr lang="en-US" sz="2500" u="sng">
                <a:solidFill>
                  <a:schemeClr val="hlink"/>
                </a:solidFill>
                <a:latin typeface="Bell MT"/>
                <a:ea typeface="Bell MT"/>
                <a:cs typeface="Bell MT"/>
                <a:sym typeface="Bell MT"/>
                <a:hlinkClick r:id="rId8"/>
              </a:rPr>
              <a:t>https://doi.org/10.1038/nature11589</a:t>
            </a:r>
            <a:endParaRPr sz="2500">
              <a:latin typeface="Bell MT"/>
              <a:ea typeface="Bell MT"/>
              <a:cs typeface="Bell MT"/>
              <a:sym typeface="Bell MT"/>
            </a:endParaRPr>
          </a:p>
          <a:p>
            <a:pPr indent="-387350" lvl="0" marL="457200" rtl="0" algn="l">
              <a:spcBef>
                <a:spcPts val="0"/>
              </a:spcBef>
              <a:spcAft>
                <a:spcPts val="0"/>
              </a:spcAft>
              <a:buSzPts val="2500"/>
              <a:buFont typeface="Bell MT"/>
              <a:buChar char="●"/>
            </a:pPr>
            <a:r>
              <a:rPr lang="en-US" sz="2500">
                <a:latin typeface="Bell MT"/>
                <a:ea typeface="Bell MT"/>
                <a:cs typeface="Bell MT"/>
                <a:sym typeface="Bell MT"/>
              </a:rPr>
              <a:t>Kim, K., Orvis, J., &amp; Stolfi, A. (2022). Pax3/7 regulates neural tube closure and patterning in a non-vertebrate chordate. Frontiers in cell and developmental biology, 10, 999511. </a:t>
            </a:r>
            <a:r>
              <a:rPr lang="en-US" sz="2500" u="sng">
                <a:solidFill>
                  <a:schemeClr val="hlink"/>
                </a:solidFill>
                <a:latin typeface="Bell MT"/>
                <a:ea typeface="Bell MT"/>
                <a:cs typeface="Bell MT"/>
                <a:sym typeface="Bell MT"/>
                <a:hlinkClick r:id="rId9"/>
              </a:rPr>
              <a:t>https://doi.org/10.3389/fcell.2022.999511</a:t>
            </a:r>
            <a:endParaRPr sz="2500">
              <a:latin typeface="Bell MT"/>
              <a:ea typeface="Bell MT"/>
              <a:cs typeface="Bell MT"/>
              <a:sym typeface="Bell MT"/>
            </a:endParaRPr>
          </a:p>
        </p:txBody>
      </p:sp>
      <p:sp>
        <p:nvSpPr>
          <p:cNvPr id="113" name="Google Shape;113;p13"/>
          <p:cNvSpPr txBox="1"/>
          <p:nvPr/>
        </p:nvSpPr>
        <p:spPr>
          <a:xfrm>
            <a:off x="6842663" y="20682750"/>
            <a:ext cx="489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800">
                <a:solidFill>
                  <a:schemeClr val="lt1"/>
                </a:solidFill>
                <a:highlight>
                  <a:schemeClr val="lt1"/>
                </a:highlight>
                <a:latin typeface="Calibri"/>
                <a:ea typeface="Calibri"/>
                <a:cs typeface="Calibri"/>
                <a:sym typeface="Calibri"/>
              </a:rPr>
              <a:t>hb</a:t>
            </a:r>
            <a:endParaRPr b="1" sz="2400">
              <a:solidFill>
                <a:schemeClr val="lt1"/>
              </a:solidFill>
              <a:highlight>
                <a:schemeClr val="lt1"/>
              </a:highlight>
              <a:latin typeface="Calibri"/>
              <a:ea typeface="Calibri"/>
              <a:cs typeface="Calibri"/>
              <a:sym typeface="Calibri"/>
            </a:endParaRPr>
          </a:p>
        </p:txBody>
      </p:sp>
      <p:grpSp>
        <p:nvGrpSpPr>
          <p:cNvPr id="114" name="Google Shape;114;p13"/>
          <p:cNvGrpSpPr/>
          <p:nvPr/>
        </p:nvGrpSpPr>
        <p:grpSpPr>
          <a:xfrm>
            <a:off x="1542675" y="16772088"/>
            <a:ext cx="11714638" cy="13869587"/>
            <a:chOff x="15737513" y="7690638"/>
            <a:chExt cx="11714638" cy="13869587"/>
          </a:xfrm>
        </p:grpSpPr>
        <p:pic>
          <p:nvPicPr>
            <p:cNvPr id="115" name="Google Shape;115;p13"/>
            <p:cNvPicPr preferRelativeResize="0"/>
            <p:nvPr/>
          </p:nvPicPr>
          <p:blipFill>
            <a:blip r:embed="rId10">
              <a:alphaModFix/>
            </a:blip>
            <a:stretch>
              <a:fillRect/>
            </a:stretch>
          </p:blipFill>
          <p:spPr>
            <a:xfrm>
              <a:off x="15813700" y="17164110"/>
              <a:ext cx="11638450" cy="4396115"/>
            </a:xfrm>
            <a:prstGeom prst="rect">
              <a:avLst/>
            </a:prstGeom>
            <a:noFill/>
            <a:ln>
              <a:noFill/>
            </a:ln>
          </p:spPr>
        </p:pic>
        <p:grpSp>
          <p:nvGrpSpPr>
            <p:cNvPr id="116" name="Google Shape;116;p13"/>
            <p:cNvGrpSpPr/>
            <p:nvPr/>
          </p:nvGrpSpPr>
          <p:grpSpPr>
            <a:xfrm>
              <a:off x="15737513" y="14080088"/>
              <a:ext cx="11431662" cy="2659632"/>
              <a:chOff x="15261500" y="12134200"/>
              <a:chExt cx="11431662" cy="2659632"/>
            </a:xfrm>
          </p:grpSpPr>
          <p:pic>
            <p:nvPicPr>
              <p:cNvPr id="117" name="Google Shape;117;p13"/>
              <p:cNvPicPr preferRelativeResize="0"/>
              <p:nvPr/>
            </p:nvPicPr>
            <p:blipFill rotWithShape="1">
              <a:blip r:embed="rId11">
                <a:alphaModFix/>
              </a:blip>
              <a:srcRect b="6425" l="0" r="1719" t="6276"/>
              <a:stretch/>
            </p:blipFill>
            <p:spPr>
              <a:xfrm>
                <a:off x="15281162" y="12230212"/>
                <a:ext cx="11412001" cy="2563620"/>
              </a:xfrm>
              <a:prstGeom prst="rect">
                <a:avLst/>
              </a:prstGeom>
              <a:noFill/>
              <a:ln>
                <a:noFill/>
              </a:ln>
            </p:spPr>
          </p:pic>
          <p:sp>
            <p:nvSpPr>
              <p:cNvPr id="118" name="Google Shape;118;p13"/>
              <p:cNvSpPr/>
              <p:nvPr/>
            </p:nvSpPr>
            <p:spPr>
              <a:xfrm>
                <a:off x="15261500" y="12134200"/>
                <a:ext cx="610500" cy="595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19" name="Google Shape;119;p13"/>
            <p:cNvPicPr preferRelativeResize="0"/>
            <p:nvPr/>
          </p:nvPicPr>
          <p:blipFill rotWithShape="1">
            <a:blip r:embed="rId12">
              <a:alphaModFix/>
            </a:blip>
            <a:srcRect b="0" l="1941" r="0" t="4589"/>
            <a:stretch/>
          </p:blipFill>
          <p:spPr>
            <a:xfrm>
              <a:off x="15957000" y="7690638"/>
              <a:ext cx="11412000" cy="5945175"/>
            </a:xfrm>
            <a:prstGeom prst="rect">
              <a:avLst/>
            </a:prstGeom>
            <a:noFill/>
            <a:ln>
              <a:noFill/>
            </a:ln>
          </p:spPr>
        </p:pic>
      </p:grpSp>
      <p:sp>
        <p:nvSpPr>
          <p:cNvPr id="120" name="Google Shape;120;p13"/>
          <p:cNvSpPr txBox="1"/>
          <p:nvPr/>
        </p:nvSpPr>
        <p:spPr>
          <a:xfrm>
            <a:off x="1218024" y="30703850"/>
            <a:ext cx="12039300" cy="8619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US" sz="2200">
                <a:latin typeface="Bell MT"/>
                <a:ea typeface="Bell MT"/>
                <a:cs typeface="Bell MT"/>
                <a:sym typeface="Bell MT"/>
              </a:rPr>
              <a:t>Fig2A: </a:t>
            </a:r>
            <a:r>
              <a:rPr lang="en-US" sz="2200">
                <a:latin typeface="Bell MT"/>
                <a:ea typeface="Bell MT"/>
                <a:cs typeface="Bell MT"/>
                <a:sym typeface="Bell MT"/>
              </a:rPr>
              <a:t>Process of overexpression of </a:t>
            </a:r>
            <a:r>
              <a:rPr i="1" lang="en-US" sz="2200">
                <a:latin typeface="Bell MT"/>
                <a:ea typeface="Bell MT"/>
                <a:cs typeface="Bell MT"/>
                <a:sym typeface="Bell MT"/>
              </a:rPr>
              <a:t>neurogenin</a:t>
            </a:r>
            <a:r>
              <a:rPr lang="en-US" sz="2200">
                <a:latin typeface="Bell MT"/>
                <a:ea typeface="Bell MT"/>
                <a:cs typeface="Bell MT"/>
                <a:sym typeface="Bell MT"/>
              </a:rPr>
              <a:t> in </a:t>
            </a:r>
            <a:r>
              <a:rPr i="1" lang="en-US" sz="2200">
                <a:latin typeface="Bell MT"/>
                <a:ea typeface="Bell MT"/>
                <a:cs typeface="Bell MT"/>
                <a:sym typeface="Bell MT"/>
              </a:rPr>
              <a:t>Ciona robusta</a:t>
            </a:r>
            <a:r>
              <a:rPr lang="en-US" sz="2200">
                <a:latin typeface="Bell MT"/>
                <a:ea typeface="Bell MT"/>
                <a:cs typeface="Bell MT"/>
                <a:sym typeface="Bell MT"/>
              </a:rPr>
              <a:t> (Kim et al. 2020)</a:t>
            </a:r>
            <a:endParaRPr sz="2200">
              <a:latin typeface="Bell MT"/>
              <a:ea typeface="Bell MT"/>
              <a:cs typeface="Bell MT"/>
              <a:sym typeface="Bell MT"/>
            </a:endParaRPr>
          </a:p>
          <a:p>
            <a:pPr indent="0" lvl="0" marL="0" rtl="0" algn="l">
              <a:spcBef>
                <a:spcPts val="0"/>
              </a:spcBef>
              <a:spcAft>
                <a:spcPts val="0"/>
              </a:spcAft>
              <a:buNone/>
            </a:pPr>
            <a:r>
              <a:rPr b="1" lang="en-US" sz="2200">
                <a:latin typeface="Bell MT"/>
                <a:ea typeface="Bell MT"/>
                <a:cs typeface="Bell MT"/>
                <a:sym typeface="Bell MT"/>
              </a:rPr>
              <a:t>Fig2B: </a:t>
            </a:r>
            <a:r>
              <a:rPr lang="en-US" sz="2200">
                <a:latin typeface="Bell MT"/>
                <a:ea typeface="Bell MT"/>
                <a:cs typeface="Bell MT"/>
                <a:sym typeface="Bell MT"/>
              </a:rPr>
              <a:t>Logfold Change and P-values needed for the selection of the gene</a:t>
            </a:r>
            <a:endParaRPr sz="2200">
              <a:latin typeface="Bell MT"/>
              <a:ea typeface="Bell MT"/>
              <a:cs typeface="Bell MT"/>
              <a:sym typeface="Bell MT"/>
            </a:endParaRPr>
          </a:p>
        </p:txBody>
      </p:sp>
      <p:grpSp>
        <p:nvGrpSpPr>
          <p:cNvPr id="121" name="Google Shape;121;p13"/>
          <p:cNvGrpSpPr/>
          <p:nvPr/>
        </p:nvGrpSpPr>
        <p:grpSpPr>
          <a:xfrm>
            <a:off x="15145468" y="21916348"/>
            <a:ext cx="14069757" cy="10347377"/>
            <a:chOff x="29641243" y="6447748"/>
            <a:chExt cx="14069757" cy="10347377"/>
          </a:xfrm>
        </p:grpSpPr>
        <p:grpSp>
          <p:nvGrpSpPr>
            <p:cNvPr id="122" name="Google Shape;122;p13"/>
            <p:cNvGrpSpPr/>
            <p:nvPr/>
          </p:nvGrpSpPr>
          <p:grpSpPr>
            <a:xfrm>
              <a:off x="29641243" y="6447748"/>
              <a:ext cx="13702880" cy="1477420"/>
              <a:chOff x="2438397" y="10134597"/>
              <a:chExt cx="18973803" cy="3276603"/>
            </a:xfrm>
          </p:grpSpPr>
          <p:sp>
            <p:nvSpPr>
              <p:cNvPr id="123" name="Google Shape;123;p13"/>
              <p:cNvSpPr txBox="1"/>
              <p:nvPr/>
            </p:nvSpPr>
            <p:spPr>
              <a:xfrm>
                <a:off x="2438397" y="10134597"/>
                <a:ext cx="18973800" cy="2311200"/>
              </a:xfrm>
              <a:prstGeom prst="rect">
                <a:avLst/>
              </a:prstGeom>
              <a:gradFill>
                <a:gsLst>
                  <a:gs pos="0">
                    <a:srgbClr val="51AB2A"/>
                  </a:gs>
                  <a:gs pos="100000">
                    <a:srgbClr val="203E13"/>
                  </a:gs>
                </a:gsLst>
                <a:lin ang="5400012" scaled="0"/>
              </a:gradFill>
              <a:ln cap="flat" cmpd="sng" w="9525">
                <a:solidFill>
                  <a:srgbClr val="FFFFFF"/>
                </a:solidFill>
                <a:prstDash val="solid"/>
                <a:round/>
                <a:headEnd len="sm" w="sm" type="none"/>
                <a:tailEnd len="sm" w="sm" type="none"/>
              </a:ln>
            </p:spPr>
            <p:txBody>
              <a:bodyPr anchorCtr="0" anchor="ctr" bIns="250775" lIns="501575" spcFirstLastPara="1" rIns="501575" wrap="square" tIns="250775">
                <a:noAutofit/>
              </a:bodyPr>
              <a:lstStyle/>
              <a:p>
                <a:pPr indent="-1410666" lvl="0" marL="1410666" marR="0" rtl="0" algn="ctr">
                  <a:lnSpc>
                    <a:spcPct val="100000"/>
                  </a:lnSpc>
                  <a:spcBef>
                    <a:spcPts val="0"/>
                  </a:spcBef>
                  <a:spcAft>
                    <a:spcPts val="0"/>
                  </a:spcAft>
                  <a:buClr>
                    <a:srgbClr val="000000"/>
                  </a:buClr>
                  <a:buSzPts val="14200"/>
                  <a:buFont typeface="Arial"/>
                  <a:buNone/>
                </a:pPr>
                <a:r>
                  <a:rPr b="1" lang="en-US" sz="5500">
                    <a:solidFill>
                      <a:schemeClr val="lt1"/>
                    </a:solidFill>
                    <a:latin typeface="Bell MT"/>
                    <a:ea typeface="Bell MT"/>
                    <a:cs typeface="Bell MT"/>
                    <a:sym typeface="Bell MT"/>
                  </a:rPr>
                  <a:t>Design of </a:t>
                </a:r>
                <a:r>
                  <a:rPr b="1" i="1" lang="en-US" sz="5500">
                    <a:solidFill>
                      <a:schemeClr val="lt1"/>
                    </a:solidFill>
                    <a:latin typeface="Bell MT"/>
                    <a:ea typeface="Bell MT"/>
                    <a:cs typeface="Bell MT"/>
                    <a:sym typeface="Bell MT"/>
                  </a:rPr>
                  <a:t>Emx</a:t>
                </a:r>
                <a:r>
                  <a:rPr b="1" lang="en-US" sz="5500">
                    <a:solidFill>
                      <a:schemeClr val="lt1"/>
                    </a:solidFill>
                    <a:latin typeface="Bell MT"/>
                    <a:ea typeface="Bell MT"/>
                    <a:cs typeface="Bell MT"/>
                    <a:sym typeface="Bell MT"/>
                  </a:rPr>
                  <a:t> Guide RNAs</a:t>
                </a:r>
                <a:endParaRPr b="1" sz="5500" u="none" cap="none" strike="noStrike">
                  <a:solidFill>
                    <a:schemeClr val="lt1"/>
                  </a:solidFill>
                  <a:latin typeface="Bell MT"/>
                  <a:ea typeface="Bell MT"/>
                  <a:cs typeface="Bell MT"/>
                  <a:sym typeface="Bell MT"/>
                </a:endParaRPr>
              </a:p>
            </p:txBody>
          </p:sp>
          <p:cxnSp>
            <p:nvCxnSpPr>
              <p:cNvPr id="124" name="Google Shape;124;p13"/>
              <p:cNvCxnSpPr/>
              <p:nvPr/>
            </p:nvCxnSpPr>
            <p:spPr>
              <a:xfrm>
                <a:off x="2667000" y="13411200"/>
                <a:ext cx="18745200" cy="0"/>
              </a:xfrm>
              <a:prstGeom prst="straightConnector1">
                <a:avLst/>
              </a:prstGeom>
              <a:noFill/>
              <a:ln cap="flat" cmpd="thickThin" w="9525">
                <a:solidFill>
                  <a:schemeClr val="lt1"/>
                </a:solidFill>
                <a:prstDash val="solid"/>
                <a:round/>
                <a:headEnd len="sm" w="sm" type="none"/>
                <a:tailEnd len="sm" w="sm" type="none"/>
              </a:ln>
            </p:spPr>
          </p:cxnSp>
        </p:grpSp>
        <p:sp>
          <p:nvSpPr>
            <p:cNvPr id="125" name="Google Shape;125;p13"/>
            <p:cNvSpPr txBox="1"/>
            <p:nvPr/>
          </p:nvSpPr>
          <p:spPr>
            <a:xfrm>
              <a:off x="29795850" y="15440625"/>
              <a:ext cx="13456200" cy="1354500"/>
            </a:xfrm>
            <a:prstGeom prst="rect">
              <a:avLst/>
            </a:prstGeom>
            <a:solidFill>
              <a:schemeClr val="lt1"/>
            </a:solid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US" sz="1900">
                  <a:latin typeface="Bell MT"/>
                  <a:ea typeface="Bell MT"/>
                  <a:cs typeface="Bell MT"/>
                  <a:sym typeface="Bell MT"/>
                </a:rPr>
                <a:t>Fig4A: </a:t>
              </a:r>
              <a:r>
                <a:rPr lang="en-US" sz="1900">
                  <a:solidFill>
                    <a:schemeClr val="dk1"/>
                  </a:solidFill>
                  <a:latin typeface="Bell MT"/>
                  <a:ea typeface="Bell MT"/>
                  <a:cs typeface="Bell MT"/>
                  <a:sym typeface="Bell MT"/>
                </a:rPr>
                <a:t>Process of CRISPR-Cas9 knockout process on transcription factor </a:t>
              </a:r>
              <a:r>
                <a:rPr i="1" lang="en-US" sz="1900">
                  <a:solidFill>
                    <a:schemeClr val="dk1"/>
                  </a:solidFill>
                  <a:latin typeface="Bell MT"/>
                  <a:ea typeface="Bell MT"/>
                  <a:cs typeface="Bell MT"/>
                  <a:sym typeface="Bell MT"/>
                </a:rPr>
                <a:t>EMX</a:t>
              </a:r>
              <a:endParaRPr i="1" sz="1900">
                <a:solidFill>
                  <a:schemeClr val="dk1"/>
                </a:solidFill>
                <a:latin typeface="Bell MT"/>
                <a:ea typeface="Bell MT"/>
                <a:cs typeface="Bell MT"/>
                <a:sym typeface="Bell MT"/>
              </a:endParaRPr>
            </a:p>
            <a:p>
              <a:pPr indent="0" lvl="0" marL="0" rtl="0" algn="l">
                <a:spcBef>
                  <a:spcPts val="0"/>
                </a:spcBef>
                <a:spcAft>
                  <a:spcPts val="0"/>
                </a:spcAft>
                <a:buNone/>
              </a:pPr>
              <a:r>
                <a:rPr b="1" lang="en-US" sz="1900">
                  <a:latin typeface="Bell MT"/>
                  <a:ea typeface="Bell MT"/>
                  <a:cs typeface="Bell MT"/>
                  <a:sym typeface="Bell MT"/>
                </a:rPr>
                <a:t>Fig4B: </a:t>
              </a:r>
              <a:r>
                <a:rPr lang="en-US" sz="1900">
                  <a:solidFill>
                    <a:schemeClr val="dk1"/>
                  </a:solidFill>
                  <a:latin typeface="Bell MT"/>
                  <a:ea typeface="Bell MT"/>
                  <a:cs typeface="Bell MT"/>
                  <a:sym typeface="Bell MT"/>
                </a:rPr>
                <a:t>CRISPR-Cas9 knockout process, where a small bit of DNA is cut out and left to repair on its own with RNA inserted. This method was used to observe the effect of gene function loss on BTN development (wikimedia commons)</a:t>
              </a:r>
              <a:endParaRPr sz="1900">
                <a:solidFill>
                  <a:schemeClr val="dk1"/>
                </a:solidFill>
                <a:latin typeface="Bell MT"/>
                <a:ea typeface="Bell MT"/>
                <a:cs typeface="Bell MT"/>
                <a:sym typeface="Bell MT"/>
              </a:endParaRPr>
            </a:p>
            <a:p>
              <a:pPr indent="0" lvl="0" marL="0" rtl="0" algn="l">
                <a:spcBef>
                  <a:spcPts val="0"/>
                </a:spcBef>
                <a:spcAft>
                  <a:spcPts val="0"/>
                </a:spcAft>
                <a:buNone/>
              </a:pPr>
              <a:r>
                <a:rPr b="1" lang="en-US" sz="1900">
                  <a:solidFill>
                    <a:schemeClr val="dk1"/>
                  </a:solidFill>
                  <a:latin typeface="Bell MT"/>
                  <a:ea typeface="Bell MT"/>
                  <a:cs typeface="Bell MT"/>
                  <a:sym typeface="Bell MT"/>
                </a:rPr>
                <a:t>Fig4C: </a:t>
              </a:r>
              <a:r>
                <a:rPr lang="en-US" sz="1900">
                  <a:solidFill>
                    <a:schemeClr val="dk1"/>
                  </a:solidFill>
                  <a:latin typeface="Bell MT"/>
                  <a:ea typeface="Bell MT"/>
                  <a:cs typeface="Bell MT"/>
                  <a:sym typeface="Bell MT"/>
                </a:rPr>
                <a:t>Result of knockout on transcription factor </a:t>
              </a:r>
              <a:r>
                <a:rPr i="1" lang="en-US" sz="1900">
                  <a:solidFill>
                    <a:schemeClr val="dk1"/>
                  </a:solidFill>
                  <a:latin typeface="Bell MT"/>
                  <a:ea typeface="Bell MT"/>
                  <a:cs typeface="Bell MT"/>
                  <a:sym typeface="Bell MT"/>
                </a:rPr>
                <a:t>EMX</a:t>
              </a:r>
              <a:r>
                <a:rPr lang="en-US" sz="1900">
                  <a:solidFill>
                    <a:schemeClr val="dk1"/>
                  </a:solidFill>
                  <a:latin typeface="Bell MT"/>
                  <a:ea typeface="Bell MT"/>
                  <a:cs typeface="Bell MT"/>
                  <a:sym typeface="Bell MT"/>
                </a:rPr>
                <a:t> and sgRNA selection</a:t>
              </a:r>
              <a:endParaRPr sz="1900">
                <a:solidFill>
                  <a:schemeClr val="dk1"/>
                </a:solidFill>
                <a:latin typeface="Bell MT"/>
                <a:ea typeface="Bell MT"/>
                <a:cs typeface="Bell MT"/>
                <a:sym typeface="Bell MT"/>
              </a:endParaRPr>
            </a:p>
          </p:txBody>
        </p:sp>
        <p:pic>
          <p:nvPicPr>
            <p:cNvPr id="126" name="Google Shape;126;p13"/>
            <p:cNvPicPr preferRelativeResize="0"/>
            <p:nvPr/>
          </p:nvPicPr>
          <p:blipFill>
            <a:blip r:embed="rId13">
              <a:alphaModFix/>
            </a:blip>
            <a:stretch>
              <a:fillRect/>
            </a:stretch>
          </p:blipFill>
          <p:spPr>
            <a:xfrm>
              <a:off x="29749029" y="7530679"/>
              <a:ext cx="13702874" cy="4117119"/>
            </a:xfrm>
            <a:prstGeom prst="rect">
              <a:avLst/>
            </a:prstGeom>
            <a:noFill/>
            <a:ln>
              <a:noFill/>
            </a:ln>
          </p:spPr>
        </p:pic>
        <p:pic>
          <p:nvPicPr>
            <p:cNvPr id="127" name="Google Shape;127;p13"/>
            <p:cNvPicPr preferRelativeResize="0"/>
            <p:nvPr/>
          </p:nvPicPr>
          <p:blipFill rotWithShape="1">
            <a:blip r:embed="rId14">
              <a:alphaModFix/>
            </a:blip>
            <a:srcRect b="51047" l="10602" r="0" t="5131"/>
            <a:stretch/>
          </p:blipFill>
          <p:spPr>
            <a:xfrm>
              <a:off x="36481525" y="11496100"/>
              <a:ext cx="7229475" cy="3944525"/>
            </a:xfrm>
            <a:prstGeom prst="rect">
              <a:avLst/>
            </a:prstGeom>
            <a:noFill/>
            <a:ln>
              <a:noFill/>
            </a:ln>
          </p:spPr>
        </p:pic>
        <p:pic>
          <p:nvPicPr>
            <p:cNvPr id="128" name="Google Shape;128;p13"/>
            <p:cNvPicPr preferRelativeResize="0"/>
            <p:nvPr/>
          </p:nvPicPr>
          <p:blipFill>
            <a:blip r:embed="rId15">
              <a:alphaModFix/>
            </a:blip>
            <a:stretch>
              <a:fillRect/>
            </a:stretch>
          </p:blipFill>
          <p:spPr>
            <a:xfrm>
              <a:off x="29673413" y="11895763"/>
              <a:ext cx="7229475" cy="3000375"/>
            </a:xfrm>
            <a:prstGeom prst="rect">
              <a:avLst/>
            </a:prstGeom>
            <a:noFill/>
            <a:ln>
              <a:noFill/>
            </a:ln>
          </p:spPr>
        </p:pic>
      </p:grpSp>
      <p:sp>
        <p:nvSpPr>
          <p:cNvPr id="129" name="Google Shape;129;p13"/>
          <p:cNvSpPr txBox="1"/>
          <p:nvPr/>
        </p:nvSpPr>
        <p:spPr>
          <a:xfrm>
            <a:off x="29770608" y="6447740"/>
            <a:ext cx="13456200" cy="1042200"/>
          </a:xfrm>
          <a:prstGeom prst="rect">
            <a:avLst/>
          </a:prstGeom>
          <a:gradFill>
            <a:gsLst>
              <a:gs pos="0">
                <a:srgbClr val="51AB2A"/>
              </a:gs>
              <a:gs pos="100000">
                <a:srgbClr val="203E13"/>
              </a:gs>
            </a:gsLst>
            <a:lin ang="5400012" scaled="0"/>
          </a:gradFill>
          <a:ln cap="flat" cmpd="sng" w="9525">
            <a:solidFill>
              <a:srgbClr val="000000"/>
            </a:solidFill>
            <a:prstDash val="solid"/>
            <a:round/>
            <a:headEnd len="sm" w="sm" type="none"/>
            <a:tailEnd len="sm" w="sm" type="none"/>
          </a:ln>
        </p:spPr>
        <p:txBody>
          <a:bodyPr anchorCtr="0" anchor="ctr" bIns="250775" lIns="501575" spcFirstLastPara="1" rIns="501575" wrap="square" tIns="250775">
            <a:noAutofit/>
          </a:bodyPr>
          <a:lstStyle/>
          <a:p>
            <a:pPr indent="0" lvl="0" marL="0" marR="0" rtl="0" algn="ctr">
              <a:lnSpc>
                <a:spcPct val="100000"/>
              </a:lnSpc>
              <a:spcBef>
                <a:spcPts val="0"/>
              </a:spcBef>
              <a:spcAft>
                <a:spcPts val="0"/>
              </a:spcAft>
              <a:buClr>
                <a:srgbClr val="000000"/>
              </a:buClr>
              <a:buSzPts val="14200"/>
              <a:buFont typeface="Arial"/>
              <a:buNone/>
            </a:pPr>
            <a:r>
              <a:rPr b="1" lang="en-US" sz="5500">
                <a:solidFill>
                  <a:schemeClr val="lt1"/>
                </a:solidFill>
                <a:latin typeface="Bell MT"/>
                <a:ea typeface="Bell MT"/>
                <a:cs typeface="Bell MT"/>
                <a:sym typeface="Bell MT"/>
              </a:rPr>
              <a:t>Validation of </a:t>
            </a:r>
            <a:r>
              <a:rPr b="1" i="1" lang="en-US" sz="5500">
                <a:solidFill>
                  <a:schemeClr val="lt1"/>
                </a:solidFill>
                <a:latin typeface="Bell MT"/>
                <a:ea typeface="Bell MT"/>
                <a:cs typeface="Bell MT"/>
                <a:sym typeface="Bell MT"/>
              </a:rPr>
              <a:t>Emx</a:t>
            </a:r>
            <a:r>
              <a:rPr b="1" lang="en-US" sz="5500">
                <a:solidFill>
                  <a:schemeClr val="lt1"/>
                </a:solidFill>
                <a:latin typeface="Bell MT"/>
                <a:ea typeface="Bell MT"/>
                <a:cs typeface="Bell MT"/>
                <a:sym typeface="Bell MT"/>
              </a:rPr>
              <a:t> Guide RNAs </a:t>
            </a:r>
            <a:endParaRPr b="1" sz="5500" u="none" cap="none" strike="noStrike">
              <a:solidFill>
                <a:schemeClr val="lt1"/>
              </a:solidFill>
              <a:latin typeface="Bell MT"/>
              <a:ea typeface="Bell MT"/>
              <a:cs typeface="Bell MT"/>
              <a:sym typeface="Bell MT"/>
            </a:endParaRPr>
          </a:p>
        </p:txBody>
      </p:sp>
      <p:pic>
        <p:nvPicPr>
          <p:cNvPr id="130" name="Google Shape;130;p13"/>
          <p:cNvPicPr preferRelativeResize="0"/>
          <p:nvPr/>
        </p:nvPicPr>
        <p:blipFill>
          <a:blip r:embed="rId16">
            <a:alphaModFix/>
          </a:blip>
          <a:stretch>
            <a:fillRect/>
          </a:stretch>
        </p:blipFill>
        <p:spPr>
          <a:xfrm>
            <a:off x="29770603" y="7748600"/>
            <a:ext cx="13646375" cy="4044226"/>
          </a:xfrm>
          <a:prstGeom prst="rect">
            <a:avLst/>
          </a:prstGeom>
          <a:noFill/>
          <a:ln>
            <a:noFill/>
          </a:ln>
        </p:spPr>
      </p:pic>
      <p:pic>
        <p:nvPicPr>
          <p:cNvPr id="131" name="Google Shape;131;p13"/>
          <p:cNvPicPr preferRelativeResize="0"/>
          <p:nvPr/>
        </p:nvPicPr>
        <p:blipFill rotWithShape="1">
          <a:blip r:embed="rId17">
            <a:alphaModFix/>
          </a:blip>
          <a:srcRect b="0" l="0" r="0" t="10410"/>
          <a:stretch/>
        </p:blipFill>
        <p:spPr>
          <a:xfrm>
            <a:off x="29846800" y="11518075"/>
            <a:ext cx="13456225" cy="4693325"/>
          </a:xfrm>
          <a:prstGeom prst="rect">
            <a:avLst/>
          </a:prstGeom>
          <a:noFill/>
          <a:ln>
            <a:noFill/>
          </a:ln>
        </p:spPr>
      </p:pic>
      <p:sp>
        <p:nvSpPr>
          <p:cNvPr id="132" name="Google Shape;132;p13"/>
          <p:cNvSpPr txBox="1"/>
          <p:nvPr/>
        </p:nvSpPr>
        <p:spPr>
          <a:xfrm>
            <a:off x="29948150" y="16708725"/>
            <a:ext cx="13342500" cy="2031900"/>
          </a:xfrm>
          <a:prstGeom prst="rect">
            <a:avLst/>
          </a:prstGeom>
          <a:solidFill>
            <a:schemeClr val="lt1"/>
          </a:solid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US" sz="2400">
                <a:latin typeface="Bell MT"/>
                <a:ea typeface="Bell MT"/>
                <a:cs typeface="Bell MT"/>
                <a:sym typeface="Bell MT"/>
              </a:rPr>
              <a:t>Fig5A: </a:t>
            </a:r>
            <a:r>
              <a:rPr lang="en-US" sz="2400">
                <a:latin typeface="Bell MT"/>
                <a:ea typeface="Bell MT"/>
                <a:cs typeface="Bell MT"/>
                <a:sym typeface="Bell MT"/>
              </a:rPr>
              <a:t>Process of identifying the 450 base pairs that make up SgRNAs fragments for an example exon</a:t>
            </a:r>
            <a:endParaRPr sz="2400">
              <a:latin typeface="Bell MT"/>
              <a:ea typeface="Bell MT"/>
              <a:cs typeface="Bell MT"/>
              <a:sym typeface="Bell MT"/>
            </a:endParaRPr>
          </a:p>
          <a:p>
            <a:pPr indent="0" lvl="0" marL="0" rtl="0" algn="l">
              <a:spcBef>
                <a:spcPts val="0"/>
              </a:spcBef>
              <a:spcAft>
                <a:spcPts val="0"/>
              </a:spcAft>
              <a:buNone/>
            </a:pPr>
            <a:r>
              <a:rPr b="1" lang="en-US" sz="2400">
                <a:latin typeface="Bell MT"/>
                <a:ea typeface="Bell MT"/>
                <a:cs typeface="Bell MT"/>
                <a:sym typeface="Bell MT"/>
              </a:rPr>
              <a:t>Fig5B: </a:t>
            </a:r>
            <a:r>
              <a:rPr lang="en-US" sz="2400">
                <a:latin typeface="Bell MT"/>
                <a:ea typeface="Bell MT"/>
                <a:cs typeface="Bell MT"/>
                <a:sym typeface="Bell MT"/>
              </a:rPr>
              <a:t>sgRNAs validated through Ubiquidis Cas9 </a:t>
            </a:r>
            <a:endParaRPr sz="2400">
              <a:latin typeface="Bell MT"/>
              <a:ea typeface="Bell MT"/>
              <a:cs typeface="Bell MT"/>
              <a:sym typeface="Bell MT"/>
            </a:endParaRPr>
          </a:p>
          <a:p>
            <a:pPr indent="0" lvl="0" marL="0" rtl="0" algn="l">
              <a:spcBef>
                <a:spcPts val="0"/>
              </a:spcBef>
              <a:spcAft>
                <a:spcPts val="0"/>
              </a:spcAft>
              <a:buNone/>
            </a:pPr>
            <a:r>
              <a:rPr b="1" lang="en-US" sz="2400">
                <a:latin typeface="Bell MT"/>
                <a:ea typeface="Bell MT"/>
                <a:cs typeface="Bell MT"/>
                <a:sym typeface="Bell MT"/>
              </a:rPr>
              <a:t>Fig5C: </a:t>
            </a:r>
            <a:r>
              <a:rPr lang="en-US" sz="2400">
                <a:latin typeface="Bell MT"/>
                <a:ea typeface="Bell MT"/>
                <a:cs typeface="Bell MT"/>
                <a:sym typeface="Bell MT"/>
              </a:rPr>
              <a:t>Process of DNA extraction and regions amplification through Next Generation </a:t>
            </a:r>
            <a:r>
              <a:rPr lang="en-US" sz="2400">
                <a:latin typeface="Bell MT"/>
                <a:ea typeface="Bell MT"/>
                <a:cs typeface="Bell MT"/>
                <a:sym typeface="Bell MT"/>
              </a:rPr>
              <a:t>Sequencing</a:t>
            </a:r>
            <a:r>
              <a:rPr lang="en-US" sz="2400">
                <a:latin typeface="Bell MT"/>
                <a:ea typeface="Bell MT"/>
                <a:cs typeface="Bell MT"/>
                <a:sym typeface="Bell MT"/>
              </a:rPr>
              <a:t> (NGS) and PCR process producing millions of DNA fragment copies with NGS fragment primers</a:t>
            </a:r>
            <a:endParaRPr sz="2400">
              <a:latin typeface="Bell MT"/>
              <a:ea typeface="Bell MT"/>
              <a:cs typeface="Bell MT"/>
              <a:sym typeface="Bell MT"/>
            </a:endParaRPr>
          </a:p>
          <a:p>
            <a:pPr indent="0" lvl="0" marL="0" rtl="0" algn="l">
              <a:spcBef>
                <a:spcPts val="0"/>
              </a:spcBef>
              <a:spcAft>
                <a:spcPts val="0"/>
              </a:spcAft>
              <a:buNone/>
            </a:pPr>
            <a:r>
              <a:rPr b="1" lang="en-US" sz="2400">
                <a:latin typeface="Bell MT"/>
                <a:ea typeface="Bell MT"/>
                <a:cs typeface="Bell MT"/>
                <a:sym typeface="Bell MT"/>
              </a:rPr>
              <a:t>Fig5D:</a:t>
            </a:r>
            <a:r>
              <a:rPr lang="en-US" sz="2400">
                <a:latin typeface="Bell MT"/>
                <a:ea typeface="Bell MT"/>
                <a:cs typeface="Bell MT"/>
                <a:sym typeface="Bell MT"/>
              </a:rPr>
              <a:t> Example of the NGS analysis that was performed on the sgRNA mutation rates</a:t>
            </a:r>
            <a:endParaRPr sz="2400">
              <a:latin typeface="Bell MT"/>
              <a:ea typeface="Bell MT"/>
              <a:cs typeface="Bell MT"/>
              <a:sym typeface="Bell MT"/>
            </a:endParaRPr>
          </a:p>
        </p:txBody>
      </p:sp>
      <p:sp>
        <p:nvSpPr>
          <p:cNvPr id="133" name="Google Shape;133;p13"/>
          <p:cNvSpPr txBox="1"/>
          <p:nvPr/>
        </p:nvSpPr>
        <p:spPr>
          <a:xfrm>
            <a:off x="29846808" y="18868340"/>
            <a:ext cx="13456200" cy="1042200"/>
          </a:xfrm>
          <a:prstGeom prst="rect">
            <a:avLst/>
          </a:prstGeom>
          <a:gradFill>
            <a:gsLst>
              <a:gs pos="0">
                <a:srgbClr val="51AB2A"/>
              </a:gs>
              <a:gs pos="100000">
                <a:srgbClr val="203E13"/>
              </a:gs>
            </a:gsLst>
            <a:lin ang="5400012" scaled="0"/>
          </a:gradFill>
          <a:ln cap="flat" cmpd="sng" w="9525">
            <a:solidFill>
              <a:srgbClr val="000000"/>
            </a:solidFill>
            <a:prstDash val="solid"/>
            <a:round/>
            <a:headEnd len="sm" w="sm" type="none"/>
            <a:tailEnd len="sm" w="sm" type="none"/>
          </a:ln>
        </p:spPr>
        <p:txBody>
          <a:bodyPr anchorCtr="0" anchor="ctr" bIns="250775" lIns="501575" spcFirstLastPara="1" rIns="501575" wrap="square" tIns="250775">
            <a:noAutofit/>
          </a:bodyPr>
          <a:lstStyle/>
          <a:p>
            <a:pPr indent="0" lvl="0" marL="0" marR="0" rtl="0" algn="ctr">
              <a:lnSpc>
                <a:spcPct val="100000"/>
              </a:lnSpc>
              <a:spcBef>
                <a:spcPts val="0"/>
              </a:spcBef>
              <a:spcAft>
                <a:spcPts val="0"/>
              </a:spcAft>
              <a:buClr>
                <a:srgbClr val="000000"/>
              </a:buClr>
              <a:buSzPts val="14200"/>
              <a:buFont typeface="Arial"/>
              <a:buNone/>
            </a:pPr>
            <a:r>
              <a:rPr b="1" lang="en-US" sz="5500">
                <a:solidFill>
                  <a:schemeClr val="lt1"/>
                </a:solidFill>
                <a:latin typeface="Bell MT"/>
                <a:ea typeface="Bell MT"/>
                <a:cs typeface="Bell MT"/>
                <a:sym typeface="Bell MT"/>
              </a:rPr>
              <a:t>Future Directions</a:t>
            </a:r>
            <a:endParaRPr b="1" sz="5500" u="none" cap="none" strike="noStrike">
              <a:solidFill>
                <a:schemeClr val="lt1"/>
              </a:solidFill>
              <a:latin typeface="Bell MT"/>
              <a:ea typeface="Bell MT"/>
              <a:cs typeface="Bell MT"/>
              <a:sym typeface="Bell MT"/>
            </a:endParaRPr>
          </a:p>
        </p:txBody>
      </p:sp>
      <p:sp>
        <p:nvSpPr>
          <p:cNvPr id="134" name="Google Shape;134;p13"/>
          <p:cNvSpPr txBox="1"/>
          <p:nvPr/>
        </p:nvSpPr>
        <p:spPr>
          <a:xfrm>
            <a:off x="29770600" y="20464450"/>
            <a:ext cx="13646400" cy="54798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3600"/>
              <a:buFont typeface="Arial"/>
              <a:buNone/>
            </a:pPr>
            <a:r>
              <a:rPr b="1" lang="en-US" sz="4300">
                <a:solidFill>
                  <a:schemeClr val="dk1"/>
                </a:solidFill>
                <a:latin typeface="Bell MT"/>
                <a:ea typeface="Bell MT"/>
                <a:cs typeface="Bell MT"/>
                <a:sym typeface="Bell MT"/>
              </a:rPr>
              <a:t>Future Directions</a:t>
            </a:r>
            <a:endParaRPr b="1" sz="4300">
              <a:solidFill>
                <a:schemeClr val="dk1"/>
              </a:solidFill>
              <a:latin typeface="Bell MT"/>
              <a:ea typeface="Bell MT"/>
              <a:cs typeface="Bell MT"/>
              <a:sym typeface="Bell MT"/>
            </a:endParaRPr>
          </a:p>
          <a:p>
            <a:pPr indent="-501650" lvl="0" marL="457200" rtl="0" algn="l">
              <a:spcBef>
                <a:spcPts val="0"/>
              </a:spcBef>
              <a:spcAft>
                <a:spcPts val="0"/>
              </a:spcAft>
              <a:buClr>
                <a:schemeClr val="dk1"/>
              </a:buClr>
              <a:buSzPts val="4300"/>
              <a:buFont typeface="Bell MT"/>
              <a:buChar char="●"/>
            </a:pPr>
            <a:r>
              <a:rPr lang="en-US" sz="4300">
                <a:solidFill>
                  <a:schemeClr val="dk1"/>
                </a:solidFill>
                <a:latin typeface="Bell MT"/>
                <a:ea typeface="Bell MT"/>
                <a:cs typeface="Bell MT"/>
                <a:sym typeface="Bell MT"/>
              </a:rPr>
              <a:t>Investigate the novel expression of </a:t>
            </a:r>
            <a:r>
              <a:rPr i="1" lang="en-US" sz="4300">
                <a:solidFill>
                  <a:schemeClr val="dk1"/>
                </a:solidFill>
                <a:latin typeface="Bell MT"/>
                <a:ea typeface="Bell MT"/>
                <a:cs typeface="Bell MT"/>
                <a:sym typeface="Bell MT"/>
              </a:rPr>
              <a:t>DCX/DCLK</a:t>
            </a:r>
            <a:r>
              <a:rPr lang="en-US" sz="4300">
                <a:solidFill>
                  <a:schemeClr val="dk1"/>
                </a:solidFill>
                <a:latin typeface="Bell MT"/>
                <a:ea typeface="Bell MT"/>
                <a:cs typeface="Bell MT"/>
                <a:sym typeface="Bell MT"/>
              </a:rPr>
              <a:t> in the motor </a:t>
            </a:r>
            <a:r>
              <a:rPr lang="en-US" sz="4300">
                <a:solidFill>
                  <a:schemeClr val="dk1"/>
                </a:solidFill>
                <a:latin typeface="Bell MT"/>
                <a:ea typeface="Bell MT"/>
                <a:cs typeface="Bell MT"/>
                <a:sym typeface="Bell MT"/>
              </a:rPr>
              <a:t>ganglion</a:t>
            </a:r>
            <a:r>
              <a:rPr lang="en-US" sz="4300">
                <a:solidFill>
                  <a:schemeClr val="dk1"/>
                </a:solidFill>
                <a:latin typeface="Bell MT"/>
                <a:ea typeface="Bell MT"/>
                <a:cs typeface="Bell MT"/>
                <a:sym typeface="Bell MT"/>
              </a:rPr>
              <a:t> </a:t>
            </a:r>
            <a:endParaRPr sz="4300">
              <a:solidFill>
                <a:schemeClr val="dk1"/>
              </a:solidFill>
              <a:latin typeface="Bell MT"/>
              <a:ea typeface="Bell MT"/>
              <a:cs typeface="Bell MT"/>
              <a:sym typeface="Bell MT"/>
            </a:endParaRPr>
          </a:p>
          <a:p>
            <a:pPr indent="-501650" lvl="0" marL="457200" rtl="0" algn="l">
              <a:spcBef>
                <a:spcPts val="0"/>
              </a:spcBef>
              <a:spcAft>
                <a:spcPts val="0"/>
              </a:spcAft>
              <a:buClr>
                <a:schemeClr val="dk1"/>
              </a:buClr>
              <a:buSzPts val="4300"/>
              <a:buFont typeface="Bell MT"/>
              <a:buChar char="●"/>
            </a:pPr>
            <a:r>
              <a:rPr lang="en-US" sz="4300">
                <a:solidFill>
                  <a:schemeClr val="dk1"/>
                </a:solidFill>
                <a:latin typeface="Bell MT"/>
                <a:ea typeface="Bell MT"/>
                <a:cs typeface="Bell MT"/>
                <a:sym typeface="Bell MT"/>
              </a:rPr>
              <a:t>Choose another exon from the </a:t>
            </a:r>
            <a:r>
              <a:rPr i="1" lang="en-US" sz="4300">
                <a:solidFill>
                  <a:schemeClr val="dk1"/>
                </a:solidFill>
                <a:latin typeface="Bell MT"/>
                <a:ea typeface="Bell MT"/>
                <a:cs typeface="Bell MT"/>
                <a:sym typeface="Bell MT"/>
              </a:rPr>
              <a:t>DCX/DCLK</a:t>
            </a:r>
            <a:r>
              <a:rPr lang="en-US" sz="4300">
                <a:solidFill>
                  <a:schemeClr val="dk1"/>
                </a:solidFill>
                <a:latin typeface="Bell MT"/>
                <a:ea typeface="Bell MT"/>
                <a:cs typeface="Bell MT"/>
                <a:sym typeface="Bell MT"/>
              </a:rPr>
              <a:t> gene to test its effects on BTN development. </a:t>
            </a:r>
            <a:endParaRPr sz="4300">
              <a:solidFill>
                <a:schemeClr val="dk1"/>
              </a:solidFill>
              <a:latin typeface="Bell MT"/>
              <a:ea typeface="Bell MT"/>
              <a:cs typeface="Bell MT"/>
              <a:sym typeface="Bell MT"/>
            </a:endParaRPr>
          </a:p>
          <a:p>
            <a:pPr indent="-501650" lvl="0" marL="457200" rtl="0" algn="l">
              <a:spcBef>
                <a:spcPts val="0"/>
              </a:spcBef>
              <a:spcAft>
                <a:spcPts val="0"/>
              </a:spcAft>
              <a:buClr>
                <a:schemeClr val="dk1"/>
              </a:buClr>
              <a:buSzPts val="4300"/>
              <a:buFont typeface="Bell MT"/>
              <a:buChar char="●"/>
            </a:pPr>
            <a:r>
              <a:rPr lang="en-US" sz="4300">
                <a:solidFill>
                  <a:schemeClr val="dk1"/>
                </a:solidFill>
                <a:latin typeface="Bell MT"/>
                <a:ea typeface="Bell MT"/>
                <a:cs typeface="Bell MT"/>
                <a:sym typeface="Bell MT"/>
              </a:rPr>
              <a:t>If </a:t>
            </a:r>
            <a:r>
              <a:rPr i="1" lang="en-US" sz="4300">
                <a:solidFill>
                  <a:schemeClr val="dk1"/>
                </a:solidFill>
                <a:latin typeface="Bell MT"/>
                <a:ea typeface="Bell MT"/>
                <a:cs typeface="Bell MT"/>
                <a:sym typeface="Bell MT"/>
              </a:rPr>
              <a:t>EMX</a:t>
            </a:r>
            <a:r>
              <a:rPr lang="en-US" sz="4300">
                <a:solidFill>
                  <a:schemeClr val="dk1"/>
                </a:solidFill>
                <a:latin typeface="Bell MT"/>
                <a:ea typeface="Bell MT"/>
                <a:cs typeface="Bell MT"/>
                <a:sym typeface="Bell MT"/>
              </a:rPr>
              <a:t> knockout results in no BTN, it could be useful to replicate to RNA sequencing experiment done with neurogenin in Kim et al.</a:t>
            </a:r>
            <a:endParaRPr sz="4300">
              <a:solidFill>
                <a:schemeClr val="dk1"/>
              </a:solidFill>
              <a:latin typeface="Bell MT"/>
              <a:ea typeface="Bell MT"/>
              <a:cs typeface="Bell MT"/>
              <a:sym typeface="Bell MT"/>
            </a:endParaRPr>
          </a:p>
        </p:txBody>
      </p:sp>
      <p:grpSp>
        <p:nvGrpSpPr>
          <p:cNvPr id="135" name="Google Shape;135;p13"/>
          <p:cNvGrpSpPr/>
          <p:nvPr/>
        </p:nvGrpSpPr>
        <p:grpSpPr>
          <a:xfrm>
            <a:off x="15064000" y="6447740"/>
            <a:ext cx="13906025" cy="15249068"/>
            <a:chOff x="14853150" y="17092540"/>
            <a:chExt cx="13906025" cy="15249068"/>
          </a:xfrm>
        </p:grpSpPr>
        <p:grpSp>
          <p:nvGrpSpPr>
            <p:cNvPr id="136" name="Google Shape;136;p13"/>
            <p:cNvGrpSpPr/>
            <p:nvPr/>
          </p:nvGrpSpPr>
          <p:grpSpPr>
            <a:xfrm>
              <a:off x="14853158" y="17092540"/>
              <a:ext cx="13456219" cy="2177758"/>
              <a:chOff x="2667000" y="8581397"/>
              <a:chExt cx="18973800" cy="4829803"/>
            </a:xfrm>
          </p:grpSpPr>
          <p:sp>
            <p:nvSpPr>
              <p:cNvPr id="137" name="Google Shape;137;p13"/>
              <p:cNvSpPr txBox="1"/>
              <p:nvPr/>
            </p:nvSpPr>
            <p:spPr>
              <a:xfrm>
                <a:off x="2667000" y="8581397"/>
                <a:ext cx="18973800" cy="2311200"/>
              </a:xfrm>
              <a:prstGeom prst="rect">
                <a:avLst/>
              </a:prstGeom>
              <a:gradFill>
                <a:gsLst>
                  <a:gs pos="0">
                    <a:srgbClr val="51AB2A"/>
                  </a:gs>
                  <a:gs pos="100000">
                    <a:srgbClr val="203E13"/>
                  </a:gs>
                </a:gsLst>
                <a:lin ang="5400012" scaled="0"/>
              </a:gradFill>
              <a:ln cap="flat" cmpd="sng" w="9525">
                <a:solidFill>
                  <a:srgbClr val="000000"/>
                </a:solidFill>
                <a:prstDash val="solid"/>
                <a:round/>
                <a:headEnd len="sm" w="sm" type="none"/>
                <a:tailEnd len="sm" w="sm" type="none"/>
              </a:ln>
            </p:spPr>
            <p:txBody>
              <a:bodyPr anchorCtr="0" anchor="ctr" bIns="250775" lIns="501575" spcFirstLastPara="1" rIns="501575" wrap="square" tIns="250775">
                <a:noAutofit/>
              </a:bodyPr>
              <a:lstStyle/>
              <a:p>
                <a:pPr indent="0" lvl="0" marL="0" marR="0" rtl="0" algn="ctr">
                  <a:lnSpc>
                    <a:spcPct val="100000"/>
                  </a:lnSpc>
                  <a:spcBef>
                    <a:spcPts val="0"/>
                  </a:spcBef>
                  <a:spcAft>
                    <a:spcPts val="0"/>
                  </a:spcAft>
                  <a:buClr>
                    <a:srgbClr val="000000"/>
                  </a:buClr>
                  <a:buSzPts val="14200"/>
                  <a:buFont typeface="Arial"/>
                  <a:buNone/>
                </a:pPr>
                <a:r>
                  <a:rPr b="1" lang="en-US" sz="5300">
                    <a:solidFill>
                      <a:schemeClr val="lt1"/>
                    </a:solidFill>
                    <a:latin typeface="Bell MT"/>
                    <a:ea typeface="Bell MT"/>
                    <a:cs typeface="Bell MT"/>
                    <a:sym typeface="Bell MT"/>
                  </a:rPr>
                  <a:t>Identifying Regulatory Modules of </a:t>
                </a:r>
                <a:r>
                  <a:rPr b="1" i="1" lang="en-US" sz="5300">
                    <a:solidFill>
                      <a:schemeClr val="lt1"/>
                    </a:solidFill>
                    <a:latin typeface="Bell MT"/>
                    <a:ea typeface="Bell MT"/>
                    <a:cs typeface="Bell MT"/>
                    <a:sym typeface="Bell MT"/>
                  </a:rPr>
                  <a:t>DCLK</a:t>
                </a:r>
                <a:endParaRPr b="1" i="1" sz="3800" u="none" cap="none" strike="noStrike">
                  <a:solidFill>
                    <a:schemeClr val="lt1"/>
                  </a:solidFill>
                  <a:latin typeface="Bell MT"/>
                  <a:ea typeface="Bell MT"/>
                  <a:cs typeface="Bell MT"/>
                  <a:sym typeface="Bell MT"/>
                </a:endParaRPr>
              </a:p>
            </p:txBody>
          </p:sp>
          <p:cxnSp>
            <p:nvCxnSpPr>
              <p:cNvPr id="138" name="Google Shape;138;p13"/>
              <p:cNvCxnSpPr/>
              <p:nvPr/>
            </p:nvCxnSpPr>
            <p:spPr>
              <a:xfrm>
                <a:off x="2667000" y="13411200"/>
                <a:ext cx="18745200" cy="0"/>
              </a:xfrm>
              <a:prstGeom prst="straightConnector1">
                <a:avLst/>
              </a:prstGeom>
              <a:noFill/>
              <a:ln cap="flat" cmpd="thickThin" w="9525">
                <a:solidFill>
                  <a:schemeClr val="lt1"/>
                </a:solidFill>
                <a:prstDash val="solid"/>
                <a:round/>
                <a:headEnd len="sm" w="sm" type="none"/>
                <a:tailEnd len="sm" w="sm" type="none"/>
              </a:ln>
            </p:spPr>
          </p:cxnSp>
        </p:grpSp>
        <p:sp>
          <p:nvSpPr>
            <p:cNvPr id="139" name="Google Shape;139;p13"/>
            <p:cNvSpPr txBox="1"/>
            <p:nvPr/>
          </p:nvSpPr>
          <p:spPr>
            <a:xfrm>
              <a:off x="22020200" y="22892699"/>
              <a:ext cx="15147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400">
                  <a:solidFill>
                    <a:schemeClr val="lt1"/>
                  </a:solidFill>
                  <a:latin typeface="Calibri"/>
                  <a:ea typeface="Calibri"/>
                  <a:cs typeface="Calibri"/>
                  <a:sym typeface="Calibri"/>
                </a:rPr>
                <a:t>3B</a:t>
              </a:r>
              <a:endParaRPr b="1" sz="3400">
                <a:solidFill>
                  <a:schemeClr val="lt1"/>
                </a:solidFill>
                <a:latin typeface="Calibri"/>
                <a:ea typeface="Calibri"/>
                <a:cs typeface="Calibri"/>
                <a:sym typeface="Calibri"/>
              </a:endParaRPr>
            </a:p>
          </p:txBody>
        </p:sp>
        <p:grpSp>
          <p:nvGrpSpPr>
            <p:cNvPr id="140" name="Google Shape;140;p13"/>
            <p:cNvGrpSpPr/>
            <p:nvPr/>
          </p:nvGrpSpPr>
          <p:grpSpPr>
            <a:xfrm>
              <a:off x="14859950" y="18243788"/>
              <a:ext cx="7477562" cy="4213087"/>
              <a:chOff x="915350" y="18624788"/>
              <a:chExt cx="7477562" cy="4213087"/>
            </a:xfrm>
          </p:grpSpPr>
          <p:pic>
            <p:nvPicPr>
              <p:cNvPr id="141" name="Google Shape;141;p13"/>
              <p:cNvPicPr preferRelativeResize="0"/>
              <p:nvPr/>
            </p:nvPicPr>
            <p:blipFill>
              <a:blip r:embed="rId18">
                <a:alphaModFix/>
              </a:blip>
              <a:stretch>
                <a:fillRect/>
              </a:stretch>
            </p:blipFill>
            <p:spPr>
              <a:xfrm>
                <a:off x="915350" y="18624788"/>
                <a:ext cx="6589226" cy="4135670"/>
              </a:xfrm>
              <a:prstGeom prst="rect">
                <a:avLst/>
              </a:prstGeom>
              <a:noFill/>
              <a:ln>
                <a:noFill/>
              </a:ln>
            </p:spPr>
          </p:pic>
          <p:sp>
            <p:nvSpPr>
              <p:cNvPr id="142" name="Google Shape;142;p13"/>
              <p:cNvSpPr/>
              <p:nvPr/>
            </p:nvSpPr>
            <p:spPr>
              <a:xfrm>
                <a:off x="3887813" y="21901875"/>
                <a:ext cx="4505100" cy="93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US" sz="4500">
                    <a:solidFill>
                      <a:schemeClr val="lt1"/>
                    </a:solidFill>
                  </a:rPr>
                  <a:t>DCLK in situ</a:t>
                </a:r>
                <a:endParaRPr i="1" sz="4500">
                  <a:solidFill>
                    <a:schemeClr val="lt1"/>
                  </a:solidFill>
                </a:endParaRPr>
              </a:p>
            </p:txBody>
          </p:sp>
        </p:grpSp>
        <p:pic>
          <p:nvPicPr>
            <p:cNvPr id="143" name="Google Shape;143;p13"/>
            <p:cNvPicPr preferRelativeResize="0"/>
            <p:nvPr/>
          </p:nvPicPr>
          <p:blipFill rotWithShape="1">
            <a:blip r:embed="rId19">
              <a:alphaModFix/>
            </a:blip>
            <a:srcRect b="21340" l="0" r="0" t="0"/>
            <a:stretch/>
          </p:blipFill>
          <p:spPr>
            <a:xfrm>
              <a:off x="14853150" y="22456876"/>
              <a:ext cx="12326929" cy="3784725"/>
            </a:xfrm>
            <a:prstGeom prst="rect">
              <a:avLst/>
            </a:prstGeom>
            <a:noFill/>
            <a:ln>
              <a:noFill/>
            </a:ln>
          </p:spPr>
        </p:pic>
        <p:grpSp>
          <p:nvGrpSpPr>
            <p:cNvPr id="144" name="Google Shape;144;p13"/>
            <p:cNvGrpSpPr/>
            <p:nvPr/>
          </p:nvGrpSpPr>
          <p:grpSpPr>
            <a:xfrm>
              <a:off x="14853157" y="26241600"/>
              <a:ext cx="9285465" cy="6100008"/>
              <a:chOff x="311700" y="1152476"/>
              <a:chExt cx="5646376" cy="3764275"/>
            </a:xfrm>
          </p:grpSpPr>
          <p:pic>
            <p:nvPicPr>
              <p:cNvPr id="145" name="Google Shape;145;p13"/>
              <p:cNvPicPr preferRelativeResize="0"/>
              <p:nvPr/>
            </p:nvPicPr>
            <p:blipFill>
              <a:blip r:embed="rId20">
                <a:alphaModFix/>
              </a:blip>
              <a:stretch>
                <a:fillRect/>
              </a:stretch>
            </p:blipFill>
            <p:spPr>
              <a:xfrm>
                <a:off x="311700" y="1152476"/>
                <a:ext cx="5646374" cy="3764275"/>
              </a:xfrm>
              <a:prstGeom prst="rect">
                <a:avLst/>
              </a:prstGeom>
              <a:noFill/>
              <a:ln>
                <a:noFill/>
              </a:ln>
            </p:spPr>
          </p:pic>
          <p:pic>
            <p:nvPicPr>
              <p:cNvPr id="146" name="Google Shape;146;p13"/>
              <p:cNvPicPr preferRelativeResize="0"/>
              <p:nvPr/>
            </p:nvPicPr>
            <p:blipFill rotWithShape="1">
              <a:blip r:embed="rId21">
                <a:alphaModFix/>
              </a:blip>
              <a:srcRect b="38409" l="50011" r="27766" t="37827"/>
              <a:stretch/>
            </p:blipFill>
            <p:spPr>
              <a:xfrm>
                <a:off x="4243575" y="1202050"/>
                <a:ext cx="1714501" cy="1222299"/>
              </a:xfrm>
              <a:prstGeom prst="rect">
                <a:avLst/>
              </a:prstGeom>
              <a:noFill/>
              <a:ln>
                <a:noFill/>
              </a:ln>
            </p:spPr>
          </p:pic>
          <p:sp>
            <p:nvSpPr>
              <p:cNvPr id="147" name="Google Shape;147;p13"/>
              <p:cNvSpPr/>
              <p:nvPr/>
            </p:nvSpPr>
            <p:spPr>
              <a:xfrm rot="-1376397">
                <a:off x="3153623" y="2007144"/>
                <a:ext cx="698111" cy="333535"/>
              </a:xfrm>
              <a:prstGeom prst="rightArrow">
                <a:avLst>
                  <a:gd fmla="val 50000" name="adj1"/>
                  <a:gd fmla="val 50000" name="adj2"/>
                </a:avLst>
              </a:prstGeom>
              <a:solidFill>
                <a:srgbClr val="00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3"/>
              <p:cNvSpPr/>
              <p:nvPr/>
            </p:nvSpPr>
            <p:spPr>
              <a:xfrm>
                <a:off x="2156700" y="2327375"/>
                <a:ext cx="605100" cy="572700"/>
              </a:xfrm>
              <a:prstGeom prst="ellipse">
                <a:avLst/>
              </a:prstGeom>
              <a:no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3"/>
              <p:cNvSpPr/>
              <p:nvPr/>
            </p:nvSpPr>
            <p:spPr>
              <a:xfrm>
                <a:off x="818999" y="4667441"/>
                <a:ext cx="3280500" cy="24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US" sz="2600">
                    <a:solidFill>
                      <a:srgbClr val="FFFFFF"/>
                    </a:solidFill>
                  </a:rPr>
                  <a:t>DCLK </a:t>
                </a:r>
                <a:r>
                  <a:rPr lang="en-US" sz="2600">
                    <a:solidFill>
                      <a:srgbClr val="FFFFFF"/>
                    </a:solidFill>
                  </a:rPr>
                  <a:t>intron2&gt;bpfogUG 17hpf 20x</a:t>
                </a:r>
                <a:endParaRPr sz="2600">
                  <a:solidFill>
                    <a:srgbClr val="FFFFFF"/>
                  </a:solidFill>
                </a:endParaRPr>
              </a:p>
            </p:txBody>
          </p:sp>
        </p:grpSp>
        <p:sp>
          <p:nvSpPr>
            <p:cNvPr id="150" name="Google Shape;150;p13"/>
            <p:cNvSpPr txBox="1"/>
            <p:nvPr/>
          </p:nvSpPr>
          <p:spPr>
            <a:xfrm>
              <a:off x="24471275" y="26420500"/>
              <a:ext cx="4287900" cy="5602800"/>
            </a:xfrm>
            <a:prstGeom prst="rect">
              <a:avLst/>
            </a:prstGeom>
            <a:solidFill>
              <a:schemeClr val="lt1"/>
            </a:solid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US" sz="2100">
                  <a:latin typeface="Bell MT"/>
                  <a:ea typeface="Bell MT"/>
                  <a:cs typeface="Bell MT"/>
                  <a:sym typeface="Bell MT"/>
                </a:rPr>
                <a:t>Fi</a:t>
              </a:r>
              <a:r>
                <a:rPr b="1" lang="en-US" sz="2200">
                  <a:latin typeface="Bell MT"/>
                  <a:ea typeface="Bell MT"/>
                  <a:cs typeface="Bell MT"/>
                  <a:sym typeface="Bell MT"/>
                </a:rPr>
                <a:t>g3A: </a:t>
              </a:r>
              <a:r>
                <a:rPr lang="en-US" sz="2200">
                  <a:latin typeface="Bell MT"/>
                  <a:ea typeface="Bell MT"/>
                  <a:cs typeface="Bell MT"/>
                  <a:sym typeface="Bell MT"/>
                </a:rPr>
                <a:t>Suggested BTN activity in DCX from overexpression of neurogenin (Kim et al. 2020)</a:t>
              </a:r>
              <a:endParaRPr sz="2200">
                <a:latin typeface="Bell MT"/>
                <a:ea typeface="Bell MT"/>
                <a:cs typeface="Bell MT"/>
                <a:sym typeface="Bell MT"/>
              </a:endParaRPr>
            </a:p>
            <a:p>
              <a:pPr indent="0" lvl="0" marL="0" rtl="0" algn="l">
                <a:spcBef>
                  <a:spcPts val="0"/>
                </a:spcBef>
                <a:spcAft>
                  <a:spcPts val="0"/>
                </a:spcAft>
                <a:buNone/>
              </a:pPr>
              <a:r>
                <a:rPr b="1" lang="en-US" sz="2200">
                  <a:latin typeface="Bell MT"/>
                  <a:ea typeface="Bell MT"/>
                  <a:cs typeface="Bell MT"/>
                  <a:sym typeface="Bell MT"/>
                </a:rPr>
                <a:t>Fig3B: </a:t>
              </a:r>
              <a:r>
                <a:rPr i="1" lang="en-US" sz="2200">
                  <a:solidFill>
                    <a:schemeClr val="dk1"/>
                  </a:solidFill>
                  <a:latin typeface="Bell MT"/>
                  <a:ea typeface="Bell MT"/>
                  <a:cs typeface="Bell MT"/>
                  <a:sym typeface="Bell MT"/>
                </a:rPr>
                <a:t>DCX</a:t>
              </a:r>
              <a:r>
                <a:rPr lang="en-US" sz="2200">
                  <a:solidFill>
                    <a:schemeClr val="dk1"/>
                  </a:solidFill>
                  <a:latin typeface="Bell MT"/>
                  <a:ea typeface="Bell MT"/>
                  <a:cs typeface="Bell MT"/>
                  <a:sym typeface="Bell MT"/>
                </a:rPr>
                <a:t> expressed in </a:t>
              </a:r>
              <a:r>
                <a:rPr i="1" lang="en-US" sz="2200">
                  <a:solidFill>
                    <a:schemeClr val="dk1"/>
                  </a:solidFill>
                  <a:latin typeface="Bell MT"/>
                  <a:ea typeface="Bell MT"/>
                  <a:cs typeface="Bell MT"/>
                  <a:sym typeface="Bell MT"/>
                </a:rPr>
                <a:t>Ciona robusta </a:t>
              </a:r>
              <a:r>
                <a:rPr lang="en-US" sz="2200">
                  <a:solidFill>
                    <a:schemeClr val="dk1"/>
                  </a:solidFill>
                  <a:latin typeface="Bell MT"/>
                  <a:ea typeface="Bell MT"/>
                  <a:cs typeface="Bell MT"/>
                  <a:sym typeface="Bell MT"/>
                </a:rPr>
                <a:t>larva and process of verification (Kim et al. 2020)</a:t>
              </a:r>
              <a:endParaRPr sz="2200">
                <a:latin typeface="Bell MT"/>
                <a:ea typeface="Bell MT"/>
                <a:cs typeface="Bell MT"/>
                <a:sym typeface="Bell MT"/>
              </a:endParaRPr>
            </a:p>
            <a:p>
              <a:pPr indent="0" lvl="0" marL="0" rtl="0" algn="l">
                <a:spcBef>
                  <a:spcPts val="0"/>
                </a:spcBef>
                <a:spcAft>
                  <a:spcPts val="0"/>
                </a:spcAft>
                <a:buNone/>
              </a:pPr>
              <a:r>
                <a:rPr b="1" lang="en-US" sz="2200">
                  <a:latin typeface="Bell MT"/>
                  <a:ea typeface="Bell MT"/>
                  <a:cs typeface="Bell MT"/>
                  <a:sym typeface="Bell MT"/>
                </a:rPr>
                <a:t>Fig3C: </a:t>
              </a:r>
              <a:r>
                <a:rPr lang="en-US" sz="2200">
                  <a:solidFill>
                    <a:schemeClr val="dk1"/>
                  </a:solidFill>
                  <a:latin typeface="Bell MT"/>
                  <a:ea typeface="Bell MT"/>
                  <a:cs typeface="Bell MT"/>
                  <a:sym typeface="Bell MT"/>
                </a:rPr>
                <a:t>A tissue specific promoter was inserted as well as plasmid DNA previously extracted from a CRISPR-Cas9 process in order to florence </a:t>
              </a:r>
              <a:r>
                <a:rPr i="1" lang="en-US" sz="2200">
                  <a:solidFill>
                    <a:schemeClr val="dk1"/>
                  </a:solidFill>
                  <a:latin typeface="Bell MT"/>
                  <a:ea typeface="Bell MT"/>
                  <a:cs typeface="Bell MT"/>
                  <a:sym typeface="Bell MT"/>
                </a:rPr>
                <a:t>Ciona robusta</a:t>
              </a:r>
              <a:r>
                <a:rPr lang="en-US" sz="2200">
                  <a:solidFill>
                    <a:schemeClr val="dk1"/>
                  </a:solidFill>
                  <a:latin typeface="Bell MT"/>
                  <a:ea typeface="Bell MT"/>
                  <a:cs typeface="Bell MT"/>
                  <a:sym typeface="Bell MT"/>
                </a:rPr>
                <a:t>  (Kim et al. 2020)</a:t>
              </a:r>
              <a:endParaRPr sz="2200">
                <a:latin typeface="Bell MT"/>
                <a:ea typeface="Bell MT"/>
                <a:cs typeface="Bell MT"/>
                <a:sym typeface="Bell MT"/>
              </a:endParaRPr>
            </a:p>
            <a:p>
              <a:pPr indent="0" lvl="0" marL="0" rtl="0" algn="l">
                <a:spcBef>
                  <a:spcPts val="0"/>
                </a:spcBef>
                <a:spcAft>
                  <a:spcPts val="0"/>
                </a:spcAft>
                <a:buNone/>
              </a:pPr>
              <a:r>
                <a:rPr b="1" lang="en-US" sz="2200">
                  <a:latin typeface="Bell MT"/>
                  <a:ea typeface="Bell MT"/>
                  <a:cs typeface="Bell MT"/>
                  <a:sym typeface="Bell MT"/>
                </a:rPr>
                <a:t>Fig3D: </a:t>
              </a:r>
              <a:r>
                <a:rPr lang="en-US" sz="2200">
                  <a:latin typeface="Bell MT"/>
                  <a:ea typeface="Bell MT"/>
                  <a:cs typeface="Bell MT"/>
                  <a:sym typeface="Bell MT"/>
                </a:rPr>
                <a:t>Fluorescent </a:t>
              </a:r>
              <a:r>
                <a:rPr i="1" lang="en-US" sz="2200">
                  <a:latin typeface="Bell MT"/>
                  <a:ea typeface="Bell MT"/>
                  <a:cs typeface="Bell MT"/>
                  <a:sym typeface="Bell MT"/>
                </a:rPr>
                <a:t>DCX</a:t>
              </a:r>
              <a:r>
                <a:rPr lang="en-US" sz="2200">
                  <a:latin typeface="Bell MT"/>
                  <a:ea typeface="Bell MT"/>
                  <a:cs typeface="Bell MT"/>
                  <a:sym typeface="Bell MT"/>
                </a:rPr>
                <a:t> region after electroporation in </a:t>
              </a:r>
              <a:r>
                <a:rPr i="1" lang="en-US" sz="2200">
                  <a:latin typeface="Bell MT"/>
                  <a:ea typeface="Bell MT"/>
                  <a:cs typeface="Bell MT"/>
                  <a:sym typeface="Bell MT"/>
                </a:rPr>
                <a:t>Ciona robusta </a:t>
              </a:r>
              <a:r>
                <a:rPr lang="en-US" sz="2200">
                  <a:latin typeface="Bell MT"/>
                  <a:ea typeface="Bell MT"/>
                  <a:cs typeface="Bell MT"/>
                  <a:sym typeface="Bell MT"/>
                </a:rPr>
                <a:t>showing activity in the motor ganglion</a:t>
              </a:r>
              <a:endParaRPr sz="2200">
                <a:latin typeface="Bell MT"/>
                <a:ea typeface="Bell MT"/>
                <a:cs typeface="Bell MT"/>
                <a:sym typeface="Bell MT"/>
              </a:endParaRPr>
            </a:p>
          </p:txBody>
        </p:sp>
        <p:grpSp>
          <p:nvGrpSpPr>
            <p:cNvPr id="151" name="Google Shape;151;p13"/>
            <p:cNvGrpSpPr/>
            <p:nvPr/>
          </p:nvGrpSpPr>
          <p:grpSpPr>
            <a:xfrm>
              <a:off x="23152084" y="20325784"/>
              <a:ext cx="2507513" cy="1620242"/>
              <a:chOff x="4057475" y="3066075"/>
              <a:chExt cx="2350500" cy="1386600"/>
            </a:xfrm>
          </p:grpSpPr>
          <p:sp>
            <p:nvSpPr>
              <p:cNvPr id="152" name="Google Shape;152;p13"/>
              <p:cNvSpPr/>
              <p:nvPr/>
            </p:nvSpPr>
            <p:spPr>
              <a:xfrm>
                <a:off x="5239814" y="3358959"/>
                <a:ext cx="819000" cy="367800"/>
              </a:xfrm>
              <a:prstGeom prst="rect">
                <a:avLst/>
              </a:prstGeom>
              <a:solidFill>
                <a:srgbClr val="00FF0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sz="1000"/>
                  <a:t>GFP</a:t>
                </a:r>
                <a:endParaRPr sz="1000"/>
              </a:p>
            </p:txBody>
          </p:sp>
          <p:grpSp>
            <p:nvGrpSpPr>
              <p:cNvPr id="153" name="Google Shape;153;p13"/>
              <p:cNvGrpSpPr/>
              <p:nvPr/>
            </p:nvGrpSpPr>
            <p:grpSpPr>
              <a:xfrm>
                <a:off x="4057475" y="3066075"/>
                <a:ext cx="2350500" cy="1386600"/>
                <a:chOff x="4057475" y="2989875"/>
                <a:chExt cx="2350500" cy="1386600"/>
              </a:xfrm>
            </p:grpSpPr>
            <p:sp>
              <p:nvSpPr>
                <p:cNvPr id="154" name="Google Shape;154;p13"/>
                <p:cNvSpPr/>
                <p:nvPr/>
              </p:nvSpPr>
              <p:spPr>
                <a:xfrm>
                  <a:off x="4057475" y="3599475"/>
                  <a:ext cx="2198100" cy="77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3"/>
                <p:cNvSpPr/>
                <p:nvPr/>
              </p:nvSpPr>
              <p:spPr>
                <a:xfrm>
                  <a:off x="4209875" y="2989875"/>
                  <a:ext cx="2198100" cy="77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pic>
        <p:nvPicPr>
          <p:cNvPr id="156" name="Google Shape;156;p13"/>
          <p:cNvPicPr preferRelativeResize="0"/>
          <p:nvPr/>
        </p:nvPicPr>
        <p:blipFill rotWithShape="1">
          <a:blip r:embed="rId22">
            <a:alphaModFix/>
          </a:blip>
          <a:srcRect b="0" l="0" r="0" t="2400"/>
          <a:stretch/>
        </p:blipFill>
        <p:spPr>
          <a:xfrm>
            <a:off x="21731625" y="7748600"/>
            <a:ext cx="7334125" cy="3947025"/>
          </a:xfrm>
          <a:prstGeom prst="rect">
            <a:avLst/>
          </a:prstGeom>
          <a:noFill/>
          <a:ln>
            <a:noFill/>
          </a:ln>
        </p:spPr>
      </p:pic>
      <p:pic>
        <p:nvPicPr>
          <p:cNvPr id="157" name="Google Shape;157;p13"/>
          <p:cNvPicPr preferRelativeResize="0"/>
          <p:nvPr/>
        </p:nvPicPr>
        <p:blipFill rotWithShape="1">
          <a:blip r:embed="rId23">
            <a:alphaModFix/>
          </a:blip>
          <a:srcRect b="4314" l="6828" r="5406" t="4660"/>
          <a:stretch/>
        </p:blipFill>
        <p:spPr>
          <a:xfrm>
            <a:off x="5856275" y="2631900"/>
            <a:ext cx="3236525" cy="3390900"/>
          </a:xfrm>
          <a:prstGeom prst="rect">
            <a:avLst/>
          </a:prstGeom>
          <a:noFill/>
          <a:ln>
            <a:noFill/>
          </a:ln>
        </p:spPr>
      </p:pic>
      <p:sp>
        <p:nvSpPr>
          <p:cNvPr id="158" name="Google Shape;158;p13"/>
          <p:cNvSpPr txBox="1"/>
          <p:nvPr/>
        </p:nvSpPr>
        <p:spPr>
          <a:xfrm>
            <a:off x="29831375" y="7304250"/>
            <a:ext cx="12354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5A</a:t>
            </a:r>
            <a:endParaRPr b="1" sz="5000">
              <a:latin typeface="Calibri"/>
              <a:ea typeface="Calibri"/>
              <a:cs typeface="Calibri"/>
              <a:sym typeface="Calibri"/>
            </a:endParaRPr>
          </a:p>
        </p:txBody>
      </p:sp>
      <p:sp>
        <p:nvSpPr>
          <p:cNvPr id="159" name="Google Shape;159;p13"/>
          <p:cNvSpPr txBox="1"/>
          <p:nvPr/>
        </p:nvSpPr>
        <p:spPr>
          <a:xfrm>
            <a:off x="37013075" y="7582350"/>
            <a:ext cx="8736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5</a:t>
            </a:r>
            <a:r>
              <a:rPr b="1" lang="en-US" sz="5000">
                <a:latin typeface="Calibri"/>
                <a:ea typeface="Calibri"/>
                <a:cs typeface="Calibri"/>
                <a:sym typeface="Calibri"/>
              </a:rPr>
              <a:t>B</a:t>
            </a:r>
            <a:endParaRPr b="1" sz="5000">
              <a:latin typeface="Calibri"/>
              <a:ea typeface="Calibri"/>
              <a:cs typeface="Calibri"/>
              <a:sym typeface="Calibri"/>
            </a:endParaRPr>
          </a:p>
        </p:txBody>
      </p:sp>
      <p:sp>
        <p:nvSpPr>
          <p:cNvPr id="160" name="Google Shape;160;p13"/>
          <p:cNvSpPr txBox="1"/>
          <p:nvPr/>
        </p:nvSpPr>
        <p:spPr>
          <a:xfrm>
            <a:off x="15163800" y="15621000"/>
            <a:ext cx="1123800" cy="9543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solidFill>
                  <a:schemeClr val="lt1"/>
                </a:solidFill>
                <a:latin typeface="Calibri"/>
                <a:ea typeface="Calibri"/>
                <a:cs typeface="Calibri"/>
                <a:sym typeface="Calibri"/>
              </a:rPr>
              <a:t>3D</a:t>
            </a:r>
            <a:endParaRPr b="1" sz="5000">
              <a:solidFill>
                <a:schemeClr val="lt1"/>
              </a:solidFill>
              <a:latin typeface="Calibri"/>
              <a:ea typeface="Calibri"/>
              <a:cs typeface="Calibri"/>
              <a:sym typeface="Calibri"/>
            </a:endParaRPr>
          </a:p>
        </p:txBody>
      </p:sp>
      <p:sp>
        <p:nvSpPr>
          <p:cNvPr id="161" name="Google Shape;161;p13"/>
          <p:cNvSpPr txBox="1"/>
          <p:nvPr/>
        </p:nvSpPr>
        <p:spPr>
          <a:xfrm>
            <a:off x="15294600" y="23437500"/>
            <a:ext cx="11238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4A</a:t>
            </a:r>
            <a:endParaRPr b="1" sz="5000">
              <a:latin typeface="Calibri"/>
              <a:ea typeface="Calibri"/>
              <a:cs typeface="Calibri"/>
              <a:sym typeface="Calibri"/>
            </a:endParaRPr>
          </a:p>
        </p:txBody>
      </p:sp>
      <p:sp>
        <p:nvSpPr>
          <p:cNvPr id="162" name="Google Shape;162;p13"/>
          <p:cNvSpPr txBox="1"/>
          <p:nvPr/>
        </p:nvSpPr>
        <p:spPr>
          <a:xfrm>
            <a:off x="22661475" y="26791650"/>
            <a:ext cx="8736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4B</a:t>
            </a:r>
            <a:endParaRPr b="1" sz="5000">
              <a:latin typeface="Calibri"/>
              <a:ea typeface="Calibri"/>
              <a:cs typeface="Calibri"/>
              <a:sym typeface="Calibri"/>
            </a:endParaRPr>
          </a:p>
        </p:txBody>
      </p:sp>
      <p:sp>
        <p:nvSpPr>
          <p:cNvPr id="163" name="Google Shape;163;p13"/>
          <p:cNvSpPr txBox="1"/>
          <p:nvPr/>
        </p:nvSpPr>
        <p:spPr>
          <a:xfrm>
            <a:off x="15445050" y="26791650"/>
            <a:ext cx="8736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4C</a:t>
            </a:r>
            <a:endParaRPr b="1" sz="5000">
              <a:latin typeface="Calibri"/>
              <a:ea typeface="Calibri"/>
              <a:cs typeface="Calibri"/>
              <a:sym typeface="Calibri"/>
            </a:endParaRPr>
          </a:p>
        </p:txBody>
      </p:sp>
      <p:sp>
        <p:nvSpPr>
          <p:cNvPr id="164" name="Google Shape;164;p13"/>
          <p:cNvSpPr txBox="1"/>
          <p:nvPr/>
        </p:nvSpPr>
        <p:spPr>
          <a:xfrm>
            <a:off x="609600" y="16840200"/>
            <a:ext cx="19623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2A</a:t>
            </a:r>
            <a:endParaRPr b="1" sz="5000">
              <a:latin typeface="Calibri"/>
              <a:ea typeface="Calibri"/>
              <a:cs typeface="Calibri"/>
              <a:sym typeface="Calibri"/>
            </a:endParaRPr>
          </a:p>
        </p:txBody>
      </p:sp>
      <p:sp>
        <p:nvSpPr>
          <p:cNvPr id="165" name="Google Shape;165;p13"/>
          <p:cNvSpPr txBox="1"/>
          <p:nvPr/>
        </p:nvSpPr>
        <p:spPr>
          <a:xfrm>
            <a:off x="15392400" y="12077700"/>
            <a:ext cx="1123800" cy="9543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3B</a:t>
            </a:r>
            <a:endParaRPr b="1" sz="5000">
              <a:latin typeface="Calibri"/>
              <a:ea typeface="Calibri"/>
              <a:cs typeface="Calibri"/>
              <a:sym typeface="Calibri"/>
            </a:endParaRPr>
          </a:p>
        </p:txBody>
      </p:sp>
      <p:sp>
        <p:nvSpPr>
          <p:cNvPr id="166" name="Google Shape;166;p13"/>
          <p:cNvSpPr txBox="1"/>
          <p:nvPr/>
        </p:nvSpPr>
        <p:spPr>
          <a:xfrm>
            <a:off x="22144575" y="7489950"/>
            <a:ext cx="13905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3C</a:t>
            </a:r>
            <a:endParaRPr b="1" sz="5000">
              <a:latin typeface="Calibri"/>
              <a:ea typeface="Calibri"/>
              <a:cs typeface="Calibri"/>
              <a:sym typeface="Calibri"/>
            </a:endParaRPr>
          </a:p>
        </p:txBody>
      </p:sp>
      <p:sp>
        <p:nvSpPr>
          <p:cNvPr id="167" name="Google Shape;167;p13"/>
          <p:cNvSpPr txBox="1"/>
          <p:nvPr/>
        </p:nvSpPr>
        <p:spPr>
          <a:xfrm>
            <a:off x="15125700" y="7696200"/>
            <a:ext cx="13905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solidFill>
                  <a:schemeClr val="lt1"/>
                </a:solidFill>
                <a:latin typeface="Calibri"/>
                <a:ea typeface="Calibri"/>
                <a:cs typeface="Calibri"/>
                <a:sym typeface="Calibri"/>
              </a:rPr>
              <a:t>3A</a:t>
            </a:r>
            <a:endParaRPr b="1" sz="5000">
              <a:solidFill>
                <a:schemeClr val="lt1"/>
              </a:solidFill>
              <a:latin typeface="Calibri"/>
              <a:ea typeface="Calibri"/>
              <a:cs typeface="Calibri"/>
              <a:sym typeface="Calibri"/>
            </a:endParaRPr>
          </a:p>
        </p:txBody>
      </p:sp>
      <p:sp>
        <p:nvSpPr>
          <p:cNvPr id="168" name="Google Shape;168;p13"/>
          <p:cNvSpPr txBox="1"/>
          <p:nvPr/>
        </p:nvSpPr>
        <p:spPr>
          <a:xfrm>
            <a:off x="9582150" y="14039850"/>
            <a:ext cx="41478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600">
                <a:latin typeface="Bell MT"/>
                <a:ea typeface="Bell MT"/>
                <a:cs typeface="Bell MT"/>
                <a:sym typeface="Bell MT"/>
              </a:rPr>
              <a:t>Fig 1A: </a:t>
            </a:r>
            <a:r>
              <a:rPr i="1" lang="en-US" sz="1600">
                <a:latin typeface="Bell MT"/>
                <a:ea typeface="Bell MT"/>
                <a:cs typeface="Bell MT"/>
                <a:sym typeface="Bell MT"/>
              </a:rPr>
              <a:t>Ciona robusta</a:t>
            </a:r>
            <a:endParaRPr i="1" sz="1600">
              <a:latin typeface="Bell MT"/>
              <a:ea typeface="Bell MT"/>
              <a:cs typeface="Bell MT"/>
              <a:sym typeface="Bell MT"/>
            </a:endParaRPr>
          </a:p>
          <a:p>
            <a:pPr indent="0" lvl="0" marL="0" rtl="0" algn="l">
              <a:spcBef>
                <a:spcPts val="0"/>
              </a:spcBef>
              <a:spcAft>
                <a:spcPts val="0"/>
              </a:spcAft>
              <a:buNone/>
            </a:pPr>
            <a:r>
              <a:rPr b="1" lang="en-US" sz="1600">
                <a:latin typeface="Bell MT"/>
                <a:ea typeface="Bell MT"/>
                <a:cs typeface="Bell MT"/>
                <a:sym typeface="Bell MT"/>
              </a:rPr>
              <a:t>Fig 1B: </a:t>
            </a:r>
            <a:r>
              <a:rPr i="1" lang="en-US" sz="1600">
                <a:latin typeface="Bell MT"/>
                <a:ea typeface="Bell MT"/>
                <a:cs typeface="Bell MT"/>
                <a:sym typeface="Bell MT"/>
              </a:rPr>
              <a:t>Ciona robusta’s </a:t>
            </a:r>
            <a:r>
              <a:rPr lang="en-US" sz="1600">
                <a:latin typeface="Bell MT"/>
                <a:ea typeface="Bell MT"/>
                <a:cs typeface="Bell MT"/>
                <a:sym typeface="Bell MT"/>
              </a:rPr>
              <a:t>biphasic lifestyle as both a mobile larva and immobile adult</a:t>
            </a:r>
            <a:endParaRPr sz="1600">
              <a:latin typeface="Bell MT"/>
              <a:ea typeface="Bell MT"/>
              <a:cs typeface="Bell MT"/>
              <a:sym typeface="Bell MT"/>
            </a:endParaRPr>
          </a:p>
          <a:p>
            <a:pPr indent="0" lvl="0" marL="0" rtl="0" algn="l">
              <a:spcBef>
                <a:spcPts val="0"/>
              </a:spcBef>
              <a:spcAft>
                <a:spcPts val="0"/>
              </a:spcAft>
              <a:buNone/>
            </a:pPr>
            <a:r>
              <a:rPr b="1" lang="en-US" sz="1600">
                <a:latin typeface="Bell MT"/>
                <a:ea typeface="Bell MT"/>
                <a:cs typeface="Bell MT"/>
                <a:sym typeface="Bell MT"/>
              </a:rPr>
              <a:t>Fig1C: </a:t>
            </a:r>
            <a:r>
              <a:rPr lang="en-US" sz="1600">
                <a:latin typeface="Bell MT"/>
                <a:ea typeface="Bell MT"/>
                <a:cs typeface="Bell MT"/>
                <a:sym typeface="Bell MT"/>
              </a:rPr>
              <a:t>Bipolar tail neuron in </a:t>
            </a:r>
            <a:r>
              <a:rPr i="1" lang="en-US" sz="1600">
                <a:latin typeface="Bell MT"/>
                <a:ea typeface="Bell MT"/>
                <a:cs typeface="Bell MT"/>
                <a:sym typeface="Bell MT"/>
              </a:rPr>
              <a:t>Ciona robusta </a:t>
            </a:r>
            <a:r>
              <a:rPr lang="en-US" sz="1600">
                <a:latin typeface="Bell MT"/>
                <a:ea typeface="Bell MT"/>
                <a:cs typeface="Bell MT"/>
                <a:sym typeface="Bell MT"/>
              </a:rPr>
              <a:t>larvae (Kim et al. 2020)</a:t>
            </a:r>
            <a:endParaRPr sz="1600">
              <a:latin typeface="Bell MT"/>
              <a:ea typeface="Bell MT"/>
              <a:cs typeface="Bell MT"/>
              <a:sym typeface="Bell MT"/>
            </a:endParaRPr>
          </a:p>
        </p:txBody>
      </p:sp>
      <p:pic>
        <p:nvPicPr>
          <p:cNvPr id="169" name="Google Shape;169;p13"/>
          <p:cNvPicPr preferRelativeResize="0"/>
          <p:nvPr/>
        </p:nvPicPr>
        <p:blipFill>
          <a:blip r:embed="rId24">
            <a:alphaModFix/>
          </a:blip>
          <a:stretch>
            <a:fillRect/>
          </a:stretch>
        </p:blipFill>
        <p:spPr>
          <a:xfrm>
            <a:off x="39544488" y="32712"/>
            <a:ext cx="4242350" cy="5656475"/>
          </a:xfrm>
          <a:prstGeom prst="rect">
            <a:avLst/>
          </a:prstGeom>
          <a:noFill/>
          <a:ln cap="flat" cmpd="sng" w="9525">
            <a:solidFill>
              <a:schemeClr val="dk2"/>
            </a:solidFill>
            <a:prstDash val="solid"/>
            <a:round/>
            <a:headEnd len="sm" w="sm" type="none"/>
            <a:tailEnd len="sm" w="sm" type="none"/>
          </a:ln>
        </p:spPr>
      </p:pic>
      <p:sp>
        <p:nvSpPr>
          <p:cNvPr id="170" name="Google Shape;170;p13"/>
          <p:cNvSpPr txBox="1"/>
          <p:nvPr/>
        </p:nvSpPr>
        <p:spPr>
          <a:xfrm>
            <a:off x="29831375" y="11321126"/>
            <a:ext cx="11238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5</a:t>
            </a:r>
            <a:r>
              <a:rPr b="1" lang="en-US" sz="5000">
                <a:latin typeface="Calibri"/>
                <a:ea typeface="Calibri"/>
                <a:cs typeface="Calibri"/>
                <a:sym typeface="Calibri"/>
              </a:rPr>
              <a:t>C</a:t>
            </a:r>
            <a:endParaRPr b="1" sz="5000">
              <a:latin typeface="Calibri"/>
              <a:ea typeface="Calibri"/>
              <a:cs typeface="Calibri"/>
              <a:sym typeface="Calibri"/>
            </a:endParaRPr>
          </a:p>
        </p:txBody>
      </p:sp>
      <p:sp>
        <p:nvSpPr>
          <p:cNvPr id="171" name="Google Shape;171;p13"/>
          <p:cNvSpPr txBox="1"/>
          <p:nvPr/>
        </p:nvSpPr>
        <p:spPr>
          <a:xfrm>
            <a:off x="37022375" y="11123400"/>
            <a:ext cx="11238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5</a:t>
            </a:r>
            <a:r>
              <a:rPr b="1" lang="en-US" sz="5000">
                <a:latin typeface="Calibri"/>
                <a:ea typeface="Calibri"/>
                <a:cs typeface="Calibri"/>
                <a:sym typeface="Calibri"/>
              </a:rPr>
              <a:t>D</a:t>
            </a:r>
            <a:endParaRPr b="1" sz="5000">
              <a:latin typeface="Calibri"/>
              <a:ea typeface="Calibri"/>
              <a:cs typeface="Calibri"/>
              <a:sym typeface="Calibri"/>
            </a:endParaRPr>
          </a:p>
        </p:txBody>
      </p:sp>
      <p:sp>
        <p:nvSpPr>
          <p:cNvPr id="172" name="Google Shape;172;p13"/>
          <p:cNvSpPr txBox="1"/>
          <p:nvPr/>
        </p:nvSpPr>
        <p:spPr>
          <a:xfrm>
            <a:off x="762000" y="26593800"/>
            <a:ext cx="11238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5000">
                <a:latin typeface="Calibri"/>
                <a:ea typeface="Calibri"/>
                <a:cs typeface="Calibri"/>
                <a:sym typeface="Calibri"/>
              </a:rPr>
              <a:t>2B</a:t>
            </a:r>
            <a:endParaRPr b="1" sz="50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1">
      <a:dk1>
        <a:srgbClr val="000000"/>
      </a:dk1>
      <a:lt1>
        <a:srgbClr val="FFFFFF"/>
      </a:lt1>
      <a:dk2>
        <a:srgbClr val="7F7F7F"/>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